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409" r:id="rId2"/>
    <p:sldId id="415" r:id="rId3"/>
    <p:sldId id="421" r:id="rId4"/>
    <p:sldId id="419" r:id="rId5"/>
    <p:sldId id="420" r:id="rId6"/>
    <p:sldId id="414" r:id="rId7"/>
    <p:sldId id="412" r:id="rId8"/>
    <p:sldId id="413" r:id="rId9"/>
  </p:sldIdLst>
  <p:sldSz cx="13004800" cy="9753600"/>
  <p:notesSz cx="6858000" cy="9144000"/>
  <p:defaultTextStyle>
    <a:lvl1pPr algn="ctr" defTabSz="584200">
      <a:defRPr sz="3800">
        <a:solidFill>
          <a:srgbClr val="FFFFFF"/>
        </a:solidFill>
        <a:latin typeface="+mn-lt"/>
        <a:ea typeface="+mn-ea"/>
        <a:cs typeface="+mn-cs"/>
        <a:sym typeface="Helvetica Light"/>
      </a:defRPr>
    </a:lvl1pPr>
    <a:lvl2pPr indent="228600" algn="ctr" defTabSz="584200">
      <a:defRPr sz="3800">
        <a:solidFill>
          <a:srgbClr val="FFFFFF"/>
        </a:solidFill>
        <a:latin typeface="+mn-lt"/>
        <a:ea typeface="+mn-ea"/>
        <a:cs typeface="+mn-cs"/>
        <a:sym typeface="Helvetica Light"/>
      </a:defRPr>
    </a:lvl2pPr>
    <a:lvl3pPr indent="457200" algn="ctr" defTabSz="584200">
      <a:defRPr sz="3800">
        <a:solidFill>
          <a:srgbClr val="FFFFFF"/>
        </a:solidFill>
        <a:latin typeface="+mn-lt"/>
        <a:ea typeface="+mn-ea"/>
        <a:cs typeface="+mn-cs"/>
        <a:sym typeface="Helvetica Light"/>
      </a:defRPr>
    </a:lvl3pPr>
    <a:lvl4pPr indent="685800" algn="ctr" defTabSz="584200">
      <a:defRPr sz="3800">
        <a:solidFill>
          <a:srgbClr val="FFFFFF"/>
        </a:solidFill>
        <a:latin typeface="+mn-lt"/>
        <a:ea typeface="+mn-ea"/>
        <a:cs typeface="+mn-cs"/>
        <a:sym typeface="Helvetica Light"/>
      </a:defRPr>
    </a:lvl4pPr>
    <a:lvl5pPr indent="914400" algn="ctr" defTabSz="584200">
      <a:defRPr sz="3800">
        <a:solidFill>
          <a:srgbClr val="FFFFFF"/>
        </a:solidFill>
        <a:latin typeface="+mn-lt"/>
        <a:ea typeface="+mn-ea"/>
        <a:cs typeface="+mn-cs"/>
        <a:sym typeface="Helvetica Light"/>
      </a:defRPr>
    </a:lvl5pPr>
    <a:lvl6pPr indent="1143000" algn="ctr" defTabSz="584200">
      <a:defRPr sz="3800">
        <a:solidFill>
          <a:srgbClr val="FFFFFF"/>
        </a:solidFill>
        <a:latin typeface="+mn-lt"/>
        <a:ea typeface="+mn-ea"/>
        <a:cs typeface="+mn-cs"/>
        <a:sym typeface="Helvetica Light"/>
      </a:defRPr>
    </a:lvl6pPr>
    <a:lvl7pPr indent="1371600" algn="ctr" defTabSz="584200">
      <a:defRPr sz="3800">
        <a:solidFill>
          <a:srgbClr val="FFFFFF"/>
        </a:solidFill>
        <a:latin typeface="+mn-lt"/>
        <a:ea typeface="+mn-ea"/>
        <a:cs typeface="+mn-cs"/>
        <a:sym typeface="Helvetica Light"/>
      </a:defRPr>
    </a:lvl7pPr>
    <a:lvl8pPr indent="1600200" algn="ctr" defTabSz="584200">
      <a:defRPr sz="3800">
        <a:solidFill>
          <a:srgbClr val="FFFFFF"/>
        </a:solidFill>
        <a:latin typeface="+mn-lt"/>
        <a:ea typeface="+mn-ea"/>
        <a:cs typeface="+mn-cs"/>
        <a:sym typeface="Helvetica Light"/>
      </a:defRPr>
    </a:lvl8pPr>
    <a:lvl9pPr indent="1828800" algn="ctr" defTabSz="584200">
      <a:defRPr sz="3800">
        <a:solidFill>
          <a:srgbClr val="FFFFFF"/>
        </a:solidFill>
        <a:latin typeface="+mn-lt"/>
        <a:ea typeface="+mn-ea"/>
        <a:cs typeface="+mn-cs"/>
        <a:sym typeface="Helvetica Light"/>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Pad" initials="i"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FFFFFF"/>
        </a:fontRef>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noFill/>
        </a:fill>
      </a:tcStyle>
    </a:wholeTbl>
    <a:band2H>
      <a:tcTxStyle/>
      <a:tcStyle>
        <a:tcBdr/>
        <a:fill>
          <a:solidFill>
            <a:srgbClr val="797A7C">
              <a:alpha val="30000"/>
            </a:srgbClr>
          </a:solidFill>
        </a:fill>
      </a:tcStyle>
    </a:band2H>
    <a:firstCol>
      <a:tcTxStyle b="off" i="off">
        <a:fontRef idx="minor">
          <a:srgbClr val="FFFFFF"/>
        </a:fontRef>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0F5F0C"/>
          </a:solidFill>
        </a:fill>
      </a:tcStyle>
    </a:firstCol>
    <a:lastRow>
      <a:tcTxStyle b="off" i="off">
        <a:fontRef idx="minor">
          <a:srgbClr val="FFFFFF"/>
        </a:fontRef>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0365C0"/>
          </a:solidFill>
        </a:fill>
      </a:tcStyle>
    </a:lastRow>
    <a:firstRow>
      <a:tcTxStyle b="off" i="off">
        <a:fontRef idx="minor">
          <a:srgbClr val="FFFFFF"/>
        </a:fontRef>
        <a:srgbClr val="FFFFFF"/>
      </a:tcTxStyle>
      <a:tcStyle>
        <a:tcBdr>
          <a:left>
            <a:ln w="12700" cap="flat">
              <a:solidFill>
                <a:srgbClr val="B4B4B4"/>
              </a:solidFill>
              <a:prstDash val="solid"/>
              <a:miter lim="400000"/>
            </a:ln>
          </a:left>
          <a:right>
            <a:ln w="12700" cap="flat">
              <a:solidFill>
                <a:srgbClr val="B4B4B4"/>
              </a:solidFill>
              <a:prstDash val="solid"/>
              <a:miter lim="400000"/>
            </a:ln>
          </a:right>
          <a:top>
            <a:ln w="12700" cap="flat">
              <a:solidFill>
                <a:srgbClr val="B4B4B4"/>
              </a:solidFill>
              <a:prstDash val="solid"/>
              <a:miter lim="400000"/>
            </a:ln>
          </a:top>
          <a:bottom>
            <a:ln w="12700" cap="flat">
              <a:solidFill>
                <a:srgbClr val="B4B4B4"/>
              </a:solidFill>
              <a:prstDash val="solid"/>
              <a:miter lim="400000"/>
            </a:ln>
          </a:bottom>
          <a:insideH>
            <a:ln w="12700" cap="flat">
              <a:solidFill>
                <a:srgbClr val="B4B4B4"/>
              </a:solidFill>
              <a:prstDash val="solid"/>
              <a:miter lim="400000"/>
            </a:ln>
          </a:insideH>
          <a:insideV>
            <a:ln w="12700" cap="flat">
              <a:solidFill>
                <a:srgbClr val="B4B4B4"/>
              </a:solidFill>
              <a:prstDash val="solid"/>
              <a:miter lim="400000"/>
            </a:ln>
          </a:insideV>
        </a:tcBdr>
        <a:fill>
          <a:solidFill>
            <a:srgbClr val="0365C0"/>
          </a:solidFill>
        </a:fill>
      </a:tcStyle>
    </a:firstRow>
  </a:tblStyle>
  <a:tblStyle styleId="{C7B018BB-80A7-4F77-B60F-C8B233D01FF8}" styleName="">
    <a:tblBg/>
    <a:wholeTbl>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noFill/>
        </a:fill>
      </a:tcStyle>
    </a:wholeTbl>
    <a:band2H>
      <a:tcTxStyle/>
      <a:tcStyle>
        <a:tcBdr/>
        <a:fill>
          <a:solidFill>
            <a:srgbClr val="87CED4">
              <a:alpha val="20000"/>
            </a:srgbClr>
          </a:solidFill>
        </a:fill>
      </a:tcStyle>
    </a:band2H>
    <a:firstCol>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398CCE"/>
          </a:solidFill>
        </a:fill>
      </a:tcStyle>
    </a:firstCol>
    <a:la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254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noFill/>
        </a:fill>
      </a:tcStyle>
    </a:lastRow>
    <a:firstRow>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solidFill>
                <a:srgbClr val="CBCBCB"/>
              </a:solidFill>
              <a:prstDash val="solid"/>
              <a:miter lim="400000"/>
            </a:ln>
          </a:insideV>
        </a:tcBdr>
        <a:fill>
          <a:solidFill>
            <a:srgbClr val="0365C0"/>
          </a:solidFill>
        </a:fill>
      </a:tcStyle>
    </a:firstRow>
  </a:tblStyle>
  <a:tblStyle styleId="{EEE7283C-3CF3-47DC-8721-378D4A62B228}" styleName="">
    <a:tblBg/>
    <a:wholeTbl>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929292"/>
              </a:solidFill>
              <a:prstDash val="solid"/>
              <a:miter lim="400000"/>
            </a:ln>
          </a:top>
          <a:bottom>
            <a:ln w="12700" cap="flat">
              <a:solidFill>
                <a:srgbClr val="929292"/>
              </a:solidFill>
              <a:prstDash val="solid"/>
              <a:miter lim="400000"/>
            </a:ln>
          </a:bottom>
          <a:insideH>
            <a:ln w="12700" cap="flat">
              <a:solidFill>
                <a:srgbClr val="929292"/>
              </a:solidFill>
              <a:prstDash val="solid"/>
              <a:miter lim="400000"/>
            </a:ln>
          </a:insideH>
          <a:insideV>
            <a:ln w="12700" cap="flat">
              <a:noFill/>
              <a:miter lim="400000"/>
            </a:ln>
          </a:insideV>
        </a:tcBdr>
        <a:fill>
          <a:noFill/>
        </a:fill>
      </a:tcStyle>
    </a:wholeTbl>
    <a:band2H>
      <a:tcTxStyle/>
      <a:tcStyle>
        <a:tcBdr/>
        <a:fill>
          <a:solidFill>
            <a:srgbClr val="5DC123">
              <a:alpha val="19000"/>
            </a:srgbClr>
          </a:solidFill>
        </a:fill>
      </a:tcStyle>
    </a:band2H>
    <a:firstCol>
      <a:tcTxStyle b="off" i="off">
        <a:fontRef idx="minor">
          <a:srgbClr val="FFFFFF"/>
        </a:fontRef>
        <a:srgbClr val="FFFFFF"/>
      </a:tcTxStyle>
      <a:tcStyle>
        <a:tcBdr>
          <a:left>
            <a:ln w="12700" cap="flat">
              <a:solidFill>
                <a:srgbClr val="FFFFFF"/>
              </a:solidFill>
              <a:prstDash val="solid"/>
              <a:miter lim="400000"/>
            </a:ln>
          </a:left>
          <a:right>
            <a:ln w="25400" cap="flat">
              <a:solidFill>
                <a:srgbClr val="CBCBCB"/>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189B1A"/>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33632E"/>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33632E"/>
          </a:solidFill>
        </a:fill>
      </a:tcStyle>
    </a:firstRow>
  </a:tblStyle>
  <a:tblStyle styleId="{CF821DB8-F4EB-4A41-A1BA-3FCAFE7338EE}" styleName="">
    <a:tblBg/>
    <a:wholeTbl>
      <a:tcTxStyle b="off" i="off">
        <a:fontRef idx="minor">
          <a:srgbClr val="FFFFFF"/>
        </a:fontRef>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noFill/>
        </a:fill>
      </a:tcStyle>
    </a:wholeTbl>
    <a:band2H>
      <a:tcTxStyle/>
      <a:tcStyle>
        <a:tcBdr/>
        <a:fill>
          <a:solidFill>
            <a:srgbClr val="797A7C">
              <a:alpha val="30000"/>
            </a:srgbClr>
          </a:solidFill>
        </a:fill>
      </a:tcStyle>
    </a:band2H>
    <a:firstCol>
      <a:tcTxStyle b="off" i="off">
        <a:fontRef idx="minor">
          <a:srgbClr val="000000"/>
        </a:fontRef>
        <a:srgbClr val="000000"/>
      </a:tcTxStyle>
      <a:tcStyle>
        <a:tcBdr>
          <a:left>
            <a:ln w="12700" cap="flat">
              <a:solidFill>
                <a:srgbClr val="FFFFFF"/>
              </a:solidFill>
              <a:prstDash val="solid"/>
              <a:miter lim="400000"/>
            </a:ln>
          </a:left>
          <a:right>
            <a:ln w="25400" cap="flat">
              <a:solidFill>
                <a:srgbClr val="FFFFFF"/>
              </a:solidFill>
              <a:prstDash val="solid"/>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8A433"/>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25400" cap="flat">
              <a:solidFill>
                <a:srgbClr val="FFFFFF"/>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noFill/>
        </a:fill>
      </a:tcStyle>
    </a:lastRow>
    <a:fir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FFFFFF"/>
              </a:solidFill>
              <a:prstDash val="solid"/>
              <a:miter lim="400000"/>
            </a:ln>
          </a:top>
          <a:bottom>
            <a:ln w="25400" cap="flat">
              <a:solidFill>
                <a:srgbClr val="FFFFFF"/>
              </a:solidFill>
              <a:prstDash val="solid"/>
              <a:miter lim="400000"/>
            </a:ln>
          </a:bottom>
          <a:insideH>
            <a:ln w="12700" cap="flat">
              <a:noFill/>
              <a:miter lim="400000"/>
            </a:ln>
          </a:insideH>
          <a:insideV>
            <a:ln w="12700" cap="flat">
              <a:noFill/>
              <a:miter lim="400000"/>
            </a:ln>
          </a:insideV>
        </a:tcBdr>
        <a:fill>
          <a:solidFill>
            <a:srgbClr val="E8A433"/>
          </a:solidFill>
        </a:fill>
      </a:tcStyle>
    </a:firstRow>
  </a:tblStyle>
  <a:tblStyle styleId="{33BA23B1-9221-436E-865A-0063620EA4FD}" styleName="">
    <a:tblBg/>
    <a:wholeTbl>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noFill/>
              <a:miter lim="400000"/>
            </a:ln>
          </a:insideV>
        </a:tcBdr>
        <a:fill>
          <a:noFill/>
        </a:fill>
      </a:tcStyle>
    </a:wholeTbl>
    <a:band2H>
      <a:tcTxStyle/>
      <a:tcStyle>
        <a:tcBdr/>
        <a:fill>
          <a:solidFill>
            <a:srgbClr val="797A7C">
              <a:alpha val="30000"/>
            </a:srgbClr>
          </a:solidFill>
        </a:fill>
      </a:tcStyle>
    </a:band2H>
    <a:firstCol>
      <a:tcTxStyle b="off" i="off">
        <a:fontRef idx="minor">
          <a:srgbClr val="FFFFFF"/>
        </a:fontRef>
        <a:srgbClr val="FFFFFF"/>
      </a:tcTxStyle>
      <a:tcStyle>
        <a:tcBdr>
          <a:left>
            <a:ln w="12700" cap="flat">
              <a:solidFill>
                <a:srgbClr val="CBCBCB"/>
              </a:solidFill>
              <a:prstDash val="solid"/>
              <a:miter lim="400000"/>
            </a:ln>
          </a:left>
          <a:right>
            <a:ln w="12700" cap="flat">
              <a:solidFill>
                <a:srgbClr val="CBCBCB"/>
              </a:solidFill>
              <a:prstDash val="solid"/>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solidFill>
                <a:srgbClr val="CBCBCB"/>
              </a:solidFill>
              <a:prstDash val="solid"/>
              <a:miter lim="400000"/>
            </a:ln>
          </a:insideH>
          <a:insideV>
            <a:ln w="12700" cap="flat">
              <a:noFill/>
              <a:miter lim="400000"/>
            </a:ln>
          </a:insideV>
        </a:tcBdr>
        <a:fill>
          <a:solidFill>
            <a:srgbClr val="545761"/>
          </a:solidFill>
        </a:fill>
      </a:tcStyle>
    </a:firstCol>
    <a:la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CBCBCB"/>
              </a:solidFill>
              <a:prstDash val="solid"/>
              <a:miter lim="400000"/>
            </a:ln>
          </a:top>
          <a:bottom>
            <a:ln w="12700" cap="flat">
              <a:solidFill>
                <a:srgbClr val="CBCBCB"/>
              </a:solidFill>
              <a:prstDash val="solid"/>
              <a:miter lim="400000"/>
            </a:ln>
          </a:bottom>
          <a:insideH>
            <a:ln w="12700" cap="flat">
              <a:noFill/>
              <a:miter lim="400000"/>
            </a:ln>
          </a:insideH>
          <a:insideV>
            <a:ln w="12700" cap="flat">
              <a:noFill/>
              <a:miter lim="400000"/>
            </a:ln>
          </a:insideV>
        </a:tcBdr>
        <a:fill>
          <a:solidFill>
            <a:srgbClr val="777C83"/>
          </a:solidFill>
        </a:fill>
      </a:tcStyle>
    </a:lastRow>
    <a:firstRow>
      <a:tcTxStyle b="off" i="off">
        <a:fontRef idx="minor">
          <a:srgbClr val="FFFFFF"/>
        </a:fontRef>
        <a:srgbClr val="FFFFFF"/>
      </a:tcTxStyle>
      <a:tcStyle>
        <a:tcBdr>
          <a:left>
            <a:ln w="12700" cap="flat">
              <a:noFill/>
              <a:miter lim="400000"/>
            </a:ln>
          </a:left>
          <a:right>
            <a:ln w="12700" cap="flat">
              <a:noFill/>
              <a:miter lim="400000"/>
            </a:ln>
          </a:right>
          <a:top>
            <a:ln w="12700" cap="flat">
              <a:solidFill>
                <a:srgbClr val="CBCBCB"/>
              </a:solidFill>
              <a:prstDash val="solid"/>
              <a:miter lim="400000"/>
            </a:ln>
          </a:top>
          <a:bottom>
            <a:ln w="12700" cap="flat">
              <a:solidFill>
                <a:srgbClr val="FFFFFF"/>
              </a:solidFill>
              <a:prstDash val="solid"/>
              <a:miter lim="400000"/>
            </a:ln>
          </a:bottom>
          <a:insideH>
            <a:ln w="12700" cap="flat">
              <a:noFill/>
              <a:miter lim="400000"/>
            </a:ln>
          </a:insideH>
          <a:insideV>
            <a:ln w="12700" cap="flat">
              <a:noFill/>
              <a:miter lim="400000"/>
            </a:ln>
          </a:insideV>
        </a:tcBdr>
        <a:fill>
          <a:solidFill>
            <a:srgbClr val="777C83"/>
          </a:solidFill>
        </a:fill>
      </a:tcStyle>
    </a:firstRow>
  </a:tblStyle>
  <a:tblStyle styleId="{2708684C-4D16-4618-839F-0558EEFCDFE6}" styleName="">
    <a:tblBg/>
    <a:wholeTbl>
      <a:tcTxStyle b="off" i="off">
        <a:fontRef idx="minor">
          <a:srgbClr val="FFFFFF"/>
        </a:fontRef>
        <a:srgbClr val="FFFFFF"/>
      </a:tcTxStyle>
      <a:tcStyle>
        <a:tcBdr>
          <a:left>
            <a:ln w="12700" cap="flat">
              <a:solidFill>
                <a:srgbClr val="FFFFFF"/>
              </a:solidFill>
              <a:custDash>
                <a:ds d="200000" sp="200000"/>
              </a:custDash>
              <a:miter lim="400000"/>
            </a:ln>
          </a:left>
          <a:right>
            <a:ln w="12700" cap="flat">
              <a:solidFill>
                <a:srgbClr val="FFFFFF"/>
              </a:solidFill>
              <a:custDash>
                <a:ds d="200000" sp="200000"/>
              </a:custDash>
              <a:miter lim="400000"/>
            </a:ln>
          </a:right>
          <a:top>
            <a:ln w="12700" cap="flat">
              <a:solidFill>
                <a:srgbClr val="FFFFFF"/>
              </a:solidFill>
              <a:custDash>
                <a:ds d="200000" sp="200000"/>
              </a:custDash>
              <a:miter lim="400000"/>
            </a:ln>
          </a:top>
          <a:bottom>
            <a:ln w="12700" cap="flat">
              <a:solidFill>
                <a:srgbClr val="FFFFFF"/>
              </a:solidFill>
              <a:custDash>
                <a:ds d="200000" sp="200000"/>
              </a:custDash>
              <a:miter lim="400000"/>
            </a:ln>
          </a:bottom>
          <a:insideH>
            <a:ln w="12700" cap="flat">
              <a:solidFill>
                <a:srgbClr val="FFFFFF"/>
              </a:solidFill>
              <a:custDash>
                <a:ds d="200000" sp="200000"/>
              </a:custDash>
              <a:miter lim="400000"/>
            </a:ln>
          </a:insideH>
          <a:insideV>
            <a:ln w="12700" cap="flat">
              <a:solidFill>
                <a:srgbClr val="FFFFFF"/>
              </a:solidFill>
              <a:custDash>
                <a:ds d="200000" sp="200000"/>
              </a:custDash>
              <a:miter lim="400000"/>
            </a:ln>
          </a:insideV>
        </a:tcBdr>
        <a:fill>
          <a:noFill/>
        </a:fill>
      </a:tcStyle>
    </a:wholeTbl>
    <a:band2H>
      <a:tcTxStyle/>
      <a:tcStyle>
        <a:tcBdr/>
        <a:fill>
          <a:solidFill>
            <a:srgbClr val="797A7C">
              <a:alpha val="30000"/>
            </a:srgbClr>
          </a:solidFill>
        </a:fill>
      </a:tcStyle>
    </a:band2H>
    <a:firstCol>
      <a:tcTxStyle b="on" i="off">
        <a:font>
          <a:latin typeface="Helvetica"/>
          <a:ea typeface="Helvetica"/>
          <a:cs typeface="Helvetica"/>
        </a:font>
        <a:srgbClr val="FFFFFF"/>
      </a:tcTxStyle>
      <a:tcStyle>
        <a:tcBdr>
          <a:left>
            <a:ln w="12700" cap="flat">
              <a:noFill/>
              <a:miter lim="400000"/>
            </a:ln>
          </a:left>
          <a:right>
            <a:ln w="12700" cap="flat">
              <a:solidFill>
                <a:srgbClr val="FFFFFF"/>
              </a:solidFill>
              <a:prstDash val="solid"/>
              <a:miter lim="400000"/>
            </a:ln>
          </a:right>
          <a:top>
            <a:ln w="12700" cap="flat">
              <a:solidFill>
                <a:srgbClr val="FFFFFF"/>
              </a:solidFill>
              <a:custDash>
                <a:ds d="200000" sp="200000"/>
              </a:custDash>
              <a:miter lim="400000"/>
            </a:ln>
          </a:top>
          <a:bottom>
            <a:ln w="12700" cap="flat">
              <a:solidFill>
                <a:srgbClr val="FFFFFF"/>
              </a:solidFill>
              <a:custDash>
                <a:ds d="200000" sp="200000"/>
              </a:custDash>
              <a:miter lim="400000"/>
            </a:ln>
          </a:bottom>
          <a:insideH>
            <a:ln w="12700" cap="flat">
              <a:solidFill>
                <a:srgbClr val="FFFFFF"/>
              </a:solidFill>
              <a:custDash>
                <a:ds d="200000" sp="200000"/>
              </a:custDash>
              <a:miter lim="400000"/>
            </a:ln>
          </a:insideH>
          <a:insideV>
            <a:ln w="12700" cap="flat">
              <a:solidFill>
                <a:srgbClr val="FFFFFF"/>
              </a:solidFill>
              <a:custDash>
                <a:ds d="200000" sp="200000"/>
              </a:custDash>
              <a:miter lim="400000"/>
            </a:ln>
          </a:insideV>
        </a:tcBdr>
        <a:fill>
          <a:noFill/>
        </a:fill>
      </a:tcStyle>
    </a:firstCol>
    <a:lastRow>
      <a:tcTxStyle b="on" i="off">
        <a:font>
          <a:latin typeface="Helvetica"/>
          <a:ea typeface="Helvetica"/>
          <a:cs typeface="Helvetica"/>
        </a:font>
        <a:srgbClr val="FFFFFF"/>
      </a:tcTxStyle>
      <a:tcStyle>
        <a:tcBdr>
          <a:left>
            <a:ln w="12700" cap="flat">
              <a:solidFill>
                <a:srgbClr val="FFFFFF"/>
              </a:solidFill>
              <a:custDash>
                <a:ds d="200000" sp="200000"/>
              </a:custDash>
              <a:miter lim="400000"/>
            </a:ln>
          </a:left>
          <a:right>
            <a:ln w="12700" cap="flat">
              <a:solidFill>
                <a:srgbClr val="FFFFFF"/>
              </a:solidFill>
              <a:custDash>
                <a:ds d="200000" sp="200000"/>
              </a:custDash>
              <a:miter lim="400000"/>
            </a:ln>
          </a:right>
          <a:top>
            <a:ln w="12700" cap="flat">
              <a:solidFill>
                <a:srgbClr val="FFFFFF"/>
              </a:solidFill>
              <a:prstDash val="solid"/>
              <a:miter lim="400000"/>
            </a:ln>
          </a:top>
          <a:bottom>
            <a:ln w="12700" cap="flat">
              <a:noFill/>
              <a:miter lim="400000"/>
            </a:ln>
          </a:bottom>
          <a:insideH>
            <a:ln w="12700" cap="flat">
              <a:noFill/>
              <a:miter lim="400000"/>
            </a:ln>
          </a:insideH>
          <a:insideV>
            <a:ln w="12700" cap="flat">
              <a:solidFill>
                <a:srgbClr val="FFFFFF"/>
              </a:solidFill>
              <a:custDash>
                <a:ds d="200000" sp="200000"/>
              </a:custDash>
              <a:miter lim="400000"/>
            </a:ln>
          </a:insideV>
        </a:tcBdr>
        <a:fill>
          <a:noFill/>
        </a:fill>
      </a:tcStyle>
    </a:lastRow>
    <a:firstRow>
      <a:tcTxStyle b="on" i="off">
        <a:font>
          <a:latin typeface="Helvetica"/>
          <a:ea typeface="Helvetica"/>
          <a:cs typeface="Helvetica"/>
        </a:font>
        <a:srgbClr val="FFFFFF"/>
      </a:tcTxStyle>
      <a:tcStyle>
        <a:tcBdr>
          <a:left>
            <a:ln w="12700" cap="flat">
              <a:solidFill>
                <a:srgbClr val="FFFFFF"/>
              </a:solidFill>
              <a:custDash>
                <a:ds d="200000" sp="200000"/>
              </a:custDash>
              <a:miter lim="400000"/>
            </a:ln>
          </a:left>
          <a:right>
            <a:ln w="12700" cap="flat">
              <a:solidFill>
                <a:srgbClr val="FFFFFF"/>
              </a:solidFill>
              <a:custDash>
                <a:ds d="200000" sp="200000"/>
              </a:custDash>
              <a:miter lim="400000"/>
            </a:ln>
          </a:right>
          <a:top>
            <a:ln w="12700" cap="flat">
              <a:noFill/>
              <a:miter lim="400000"/>
            </a:ln>
          </a:top>
          <a:bottom>
            <a:ln w="12700" cap="flat">
              <a:solidFill>
                <a:srgbClr val="FFFFFF"/>
              </a:solidFill>
              <a:prstDash val="solid"/>
              <a:miter lim="400000"/>
            </a:ln>
          </a:bottom>
          <a:insideH>
            <a:ln w="12700" cap="flat">
              <a:noFill/>
              <a:miter lim="400000"/>
            </a:ln>
          </a:insideH>
          <a:insideV>
            <a:ln w="12700" cap="flat">
              <a:solidFill>
                <a:srgbClr val="FFFFFF"/>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786" autoAdjust="0"/>
    <p:restoredTop sz="94896" autoAdjust="0"/>
  </p:normalViewPr>
  <p:slideViewPr>
    <p:cSldViewPr snapToGrid="0">
      <p:cViewPr varScale="1">
        <p:scale>
          <a:sx n="77" d="100"/>
          <a:sy n="77" d="100"/>
        </p:scale>
        <p:origin x="1614" y="90"/>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5" d="100"/>
          <a:sy n="85" d="100"/>
        </p:scale>
        <p:origin x="3168"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9" name="Shape 29"/>
          <p:cNvSpPr>
            <a:spLocks noGrp="1" noRot="1" noChangeAspect="1"/>
          </p:cNvSpPr>
          <p:nvPr>
            <p:ph type="sldImg"/>
          </p:nvPr>
        </p:nvSpPr>
        <p:spPr>
          <a:xfrm>
            <a:off x="1143000" y="685800"/>
            <a:ext cx="4572000" cy="3429000"/>
          </a:xfrm>
          <a:prstGeom prst="rect">
            <a:avLst/>
          </a:prstGeom>
        </p:spPr>
        <p:txBody>
          <a:bodyPr/>
          <a:lstStyle/>
          <a:p>
            <a:pPr lvl="0"/>
            <a:endParaRPr dirty="0"/>
          </a:p>
        </p:txBody>
      </p:sp>
      <p:sp>
        <p:nvSpPr>
          <p:cNvPr id="30" name="Shape 30"/>
          <p:cNvSpPr>
            <a:spLocks noGrp="1"/>
          </p:cNvSpPr>
          <p:nvPr>
            <p:ph type="body" sz="quarter" idx="1"/>
          </p:nvPr>
        </p:nvSpPr>
        <p:spPr>
          <a:xfrm>
            <a:off x="914400" y="4343400"/>
            <a:ext cx="5029200" cy="4114800"/>
          </a:xfrm>
          <a:prstGeom prst="rect">
            <a:avLst/>
          </a:prstGeom>
        </p:spPr>
        <p:txBody>
          <a:bodyPr/>
          <a:lstStyle/>
          <a:p>
            <a:pPr lvl="0"/>
            <a:endParaRPr/>
          </a:p>
        </p:txBody>
      </p:sp>
    </p:spTree>
    <p:extLst>
      <p:ext uri="{BB962C8B-B14F-4D97-AF65-F5344CB8AC3E}">
        <p14:creationId xmlns:p14="http://schemas.microsoft.com/office/powerpoint/2010/main" val="1735108766"/>
      </p:ext>
    </p:extLst>
  </p:cSld>
  <p:clrMap bg1="lt1" tx1="dk1" bg2="lt2" tx2="dk2" accent1="accent1" accent2="accent2" accent3="accent3" accent4="accent4" accent5="accent5" accent6="accent6" hlink="hlink" folHlink="folHlink"/>
  <p:notesStyle>
    <a:lvl1pPr defTabSz="457200">
      <a:lnSpc>
        <a:spcPct val="125000"/>
      </a:lnSpc>
      <a:defRPr sz="2400">
        <a:latin typeface="Avenir Roman"/>
        <a:ea typeface="Avenir Roman"/>
        <a:cs typeface="Avenir Roman"/>
        <a:sym typeface="Avenir Roman"/>
      </a:defRPr>
    </a:lvl1pPr>
    <a:lvl2pPr indent="228600" defTabSz="457200">
      <a:lnSpc>
        <a:spcPct val="125000"/>
      </a:lnSpc>
      <a:defRPr sz="2400">
        <a:latin typeface="Avenir Roman"/>
        <a:ea typeface="Avenir Roman"/>
        <a:cs typeface="Avenir Roman"/>
        <a:sym typeface="Avenir Roman"/>
      </a:defRPr>
    </a:lvl2pPr>
    <a:lvl3pPr indent="457200" defTabSz="457200">
      <a:lnSpc>
        <a:spcPct val="125000"/>
      </a:lnSpc>
      <a:defRPr sz="2400">
        <a:latin typeface="Avenir Roman"/>
        <a:ea typeface="Avenir Roman"/>
        <a:cs typeface="Avenir Roman"/>
        <a:sym typeface="Avenir Roman"/>
      </a:defRPr>
    </a:lvl3pPr>
    <a:lvl4pPr indent="685800" defTabSz="457200">
      <a:lnSpc>
        <a:spcPct val="125000"/>
      </a:lnSpc>
      <a:defRPr sz="2400">
        <a:latin typeface="Avenir Roman"/>
        <a:ea typeface="Avenir Roman"/>
        <a:cs typeface="Avenir Roman"/>
        <a:sym typeface="Avenir Roman"/>
      </a:defRPr>
    </a:lvl4pPr>
    <a:lvl5pPr indent="914400" defTabSz="457200">
      <a:lnSpc>
        <a:spcPct val="125000"/>
      </a:lnSpc>
      <a:defRPr sz="2400">
        <a:latin typeface="Avenir Roman"/>
        <a:ea typeface="Avenir Roman"/>
        <a:cs typeface="Avenir Roman"/>
        <a:sym typeface="Avenir Roman"/>
      </a:defRPr>
    </a:lvl5pPr>
    <a:lvl6pPr indent="1143000" defTabSz="457200">
      <a:lnSpc>
        <a:spcPct val="125000"/>
      </a:lnSpc>
      <a:defRPr sz="2400">
        <a:latin typeface="Avenir Roman"/>
        <a:ea typeface="Avenir Roman"/>
        <a:cs typeface="Avenir Roman"/>
        <a:sym typeface="Avenir Roman"/>
      </a:defRPr>
    </a:lvl6pPr>
    <a:lvl7pPr indent="1371600" defTabSz="457200">
      <a:lnSpc>
        <a:spcPct val="125000"/>
      </a:lnSpc>
      <a:defRPr sz="2400">
        <a:latin typeface="Avenir Roman"/>
        <a:ea typeface="Avenir Roman"/>
        <a:cs typeface="Avenir Roman"/>
        <a:sym typeface="Avenir Roman"/>
      </a:defRPr>
    </a:lvl7pPr>
    <a:lvl8pPr indent="1600200" defTabSz="457200">
      <a:lnSpc>
        <a:spcPct val="125000"/>
      </a:lnSpc>
      <a:defRPr sz="2400">
        <a:latin typeface="Avenir Roman"/>
        <a:ea typeface="Avenir Roman"/>
        <a:cs typeface="Avenir Roman"/>
        <a:sym typeface="Avenir Roman"/>
      </a:defRPr>
    </a:lvl8pPr>
    <a:lvl9pPr indent="1828800" defTabSz="457200">
      <a:lnSpc>
        <a:spcPct val="125000"/>
      </a:lnSpc>
      <a:defRPr sz="2400">
        <a:latin typeface="Avenir Roman"/>
        <a:ea typeface="Avenir Roman"/>
        <a:cs typeface="Avenir Roman"/>
        <a:sym typeface="Avenir Roman"/>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What </a:t>
            </a:r>
            <a:r>
              <a:rPr lang="en-US" sz="1800" b="1" u="sng" dirty="0">
                <a:effectLst/>
                <a:latin typeface="Times New Roman" panose="02020603050405020304" pitchFamily="18" charset="0"/>
                <a:ea typeface="Calibri" panose="020F0502020204030204" pitchFamily="34" charset="0"/>
                <a:cs typeface="Times New Roman" panose="02020603050405020304" pitchFamily="18" charset="0"/>
              </a:rPr>
              <a:t>NFHS Rules</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Permit Various Coaches to Do</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Rule 10-1-2a: Substitution Requests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Rule 11-2-1: Time-out Requests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Rule 12-2-5: Assistant Coaches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Rule 12-2-6: Head Coaches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NFHS Volleyball Rules Book provides a structure regarding the role coaches play in high school matches. Four rules in particular address which coach may request time-outs and substitutions, who may make informational requests of the second referee on a dead ball and who is permitted to be off the bench and coaching the team on live and dead balls.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228600" algn="l"/>
                <a:tab pos="457200" algn="l"/>
              </a:tabLst>
            </a:pPr>
            <a:r>
              <a:rPr lang="en-US" sz="1800" b="1" u="sng" dirty="0">
                <a:effectLst/>
                <a:latin typeface="Times New Roman" panose="02020603050405020304" pitchFamily="18" charset="0"/>
                <a:ea typeface="Calibri" panose="020F0502020204030204" pitchFamily="34" charset="0"/>
                <a:cs typeface="Times New Roman" panose="02020603050405020304" pitchFamily="18" charset="0"/>
              </a:rPr>
              <a:t>Rule 10-1-2a</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says the head coach is the </a:t>
            </a:r>
            <a:r>
              <a:rPr lang="en-US" sz="1800" u="sng" dirty="0">
                <a:effectLst/>
                <a:latin typeface="Times New Roman" panose="02020603050405020304" pitchFamily="18" charset="0"/>
                <a:ea typeface="Calibri" panose="020F0502020204030204" pitchFamily="34" charset="0"/>
                <a:cs typeface="Times New Roman" panose="02020603050405020304" pitchFamily="18" charset="0"/>
              </a:rPr>
              <a:t>only coach</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who may request a substitution.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228600" algn="l"/>
                <a:tab pos="457200" algn="l"/>
              </a:tabLst>
            </a:pPr>
            <a:r>
              <a:rPr lang="en-US" sz="1800" b="1" u="sng" dirty="0">
                <a:effectLst/>
                <a:latin typeface="Times New Roman" panose="02020603050405020304" pitchFamily="18" charset="0"/>
                <a:ea typeface="Calibri" panose="020F0502020204030204" pitchFamily="34" charset="0"/>
                <a:cs typeface="Times New Roman" panose="02020603050405020304" pitchFamily="18" charset="0"/>
              </a:rPr>
              <a:t>Rule 11-2-1</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says the head coach is the </a:t>
            </a:r>
            <a:r>
              <a:rPr lang="en-US" sz="1800" u="sng" dirty="0">
                <a:effectLst/>
                <a:latin typeface="Times New Roman" panose="02020603050405020304" pitchFamily="18" charset="0"/>
                <a:ea typeface="Calibri" panose="020F0502020204030204" pitchFamily="34" charset="0"/>
                <a:cs typeface="Times New Roman" panose="02020603050405020304" pitchFamily="18" charset="0"/>
              </a:rPr>
              <a:t>only coach</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who may request a time-out.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228600" algn="l"/>
                <a:tab pos="457200" algn="l"/>
              </a:tabLst>
            </a:pPr>
            <a:r>
              <a:rPr lang="en-US" sz="1800" b="1" u="sng" dirty="0">
                <a:effectLst/>
                <a:latin typeface="Times New Roman" panose="02020603050405020304" pitchFamily="18" charset="0"/>
                <a:ea typeface="Calibri" panose="020F0502020204030204" pitchFamily="34" charset="0"/>
                <a:cs typeface="Times New Roman" panose="02020603050405020304" pitchFamily="18" charset="0"/>
              </a:rPr>
              <a:t>Rule 12-2-5</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carves out a very limited role for assistant coaches, stating that assistant coaches are required to remain seated on the bench other than to request certain information of the second referee on a dead ball and articulating situations where assistant coaches may be up off the bench, </a:t>
            </a:r>
            <a:r>
              <a:rPr lang="en-US" sz="1800" u="sng" dirty="0">
                <a:effectLst/>
                <a:latin typeface="Times New Roman" panose="02020603050405020304" pitchFamily="18" charset="0"/>
                <a:ea typeface="Calibri" panose="020F0502020204030204" pitchFamily="34" charset="0"/>
                <a:cs typeface="Times New Roman" panose="02020603050405020304" pitchFamily="18" charset="0"/>
              </a:rPr>
              <a:t>none of which involve </a:t>
            </a:r>
            <a:r>
              <a:rPr lang="en-US" sz="1800" b="1" u="sng" dirty="0">
                <a:effectLst/>
                <a:latin typeface="Times New Roman" panose="02020603050405020304" pitchFamily="18" charset="0"/>
                <a:ea typeface="Calibri" panose="020F0502020204030204" pitchFamily="34" charset="0"/>
                <a:cs typeface="Times New Roman" panose="02020603050405020304" pitchFamily="18" charset="0"/>
              </a:rPr>
              <a:t>initiating a discussion</a:t>
            </a:r>
            <a:r>
              <a:rPr lang="en-US" sz="1800" u="sng" dirty="0">
                <a:effectLst/>
                <a:latin typeface="Times New Roman" panose="02020603050405020304" pitchFamily="18" charset="0"/>
                <a:ea typeface="Calibri" panose="020F0502020204030204" pitchFamily="34" charset="0"/>
                <a:cs typeface="Times New Roman" panose="02020603050405020304" pitchFamily="18" charset="0"/>
              </a:rPr>
              <a:t> with the referees about their decisions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This means assistant coaches aren’t allowed to be up coaching on either a live or a dead ball.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228600" algn="l"/>
                <a:tab pos="457200" algn="l"/>
              </a:tabLst>
            </a:pPr>
            <a:r>
              <a:rPr lang="en-US" sz="1800" b="1" u="sng" dirty="0">
                <a:effectLst/>
                <a:latin typeface="Times New Roman" panose="02020603050405020304" pitchFamily="18" charset="0"/>
                <a:ea typeface="Calibri" panose="020F0502020204030204" pitchFamily="34" charset="0"/>
                <a:cs typeface="Times New Roman" panose="02020603050405020304" pitchFamily="18" charset="0"/>
              </a:rPr>
              <a:t>Rule 12-2-6</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allows head coaches to stand in the libero replacement zone to coach their players. During play, the head coach is allowed to be no closer to the court than 6 feet from the bench sideline. During a dead ball, the coach is allowed to request a substitution or time-out and to request information of the second referee. A head coach loses the ability to stand to coach the team for the remainder of the match if a red card for unsporting conduct is issued to the head coach, assistant coaches or the team bench. This is referred to as “the seatbelt rule.” There is a short list of exceptions that allow a seat-belted head coach to be off the bench on a dead ball.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228600" algn="l"/>
                <a:tab pos="457200" algn="l"/>
              </a:tabLst>
            </a:pPr>
            <a:r>
              <a:rPr lang="en-US" sz="1800" b="1" u="sng" dirty="0">
                <a:effectLst/>
                <a:latin typeface="Times New Roman" panose="02020603050405020304" pitchFamily="18" charset="0"/>
                <a:ea typeface="Calibri" panose="020F0502020204030204" pitchFamily="34" charset="0"/>
                <a:cs typeface="Times New Roman" panose="02020603050405020304" pitchFamily="18" charset="0"/>
              </a:rPr>
              <a:t>NOTES under 12-2-6</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say that the privilege to stand during play </a:t>
            </a:r>
            <a:r>
              <a:rPr lang="en-US" sz="1800" u="sng" dirty="0">
                <a:effectLst/>
                <a:latin typeface="Times New Roman" panose="02020603050405020304" pitchFamily="18" charset="0"/>
                <a:ea typeface="Calibri" panose="020F0502020204030204" pitchFamily="34" charset="0"/>
                <a:cs typeface="Times New Roman" panose="02020603050405020304" pitchFamily="18" charset="0"/>
              </a:rPr>
              <a:t>can’t be designated</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to an assistant coach and confirm that cards issued for unnecessary delay don’t affect a head coach’s ability to stand and coach the team during the match.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design in Rule 12 includes some things coaches are allowed to do but also details some things that they’re not supposed to do and possible consequences.</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800" b="1" u="sng" dirty="0">
                <a:effectLst/>
                <a:latin typeface="Times New Roman" panose="02020603050405020304" pitchFamily="18" charset="0"/>
                <a:ea typeface="Calibri" panose="020F0502020204030204" pitchFamily="34" charset="0"/>
                <a:cs typeface="Times New Roman" panose="02020603050405020304" pitchFamily="18" charset="0"/>
              </a:rPr>
              <a:t>Rule 12-2-8</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lists some behaviors that are considered unsporting conduct by a coach or anyone else on the bench.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812599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eaLnBrk="1" fontAlgn="auto" latinLnBrk="0" hangingPunct="1">
              <a:lnSpc>
                <a:spcPct val="107000"/>
              </a:lnSpc>
              <a:spcBef>
                <a:spcPts val="0"/>
              </a:spcBef>
              <a:spcAft>
                <a:spcPts val="800"/>
              </a:spcAft>
              <a:buClrTx/>
              <a:buSzTx/>
              <a:buFont typeface="Wingdings" panose="05000000000000000000" pitchFamily="2" charset="2"/>
              <a:buNone/>
              <a:tabLst>
                <a:tab pos="457200" algn="l"/>
              </a:tabLst>
              <a:defRPr/>
            </a:pPr>
            <a:r>
              <a:rPr lang="en-US" sz="2000" b="1" dirty="0">
                <a:solidFill>
                  <a:srgbClr val="FFFFFF"/>
                </a:solidFill>
              </a:rPr>
              <a:t>What </a:t>
            </a:r>
            <a:r>
              <a:rPr lang="en-US" sz="2000" b="1" u="sng" dirty="0">
                <a:solidFill>
                  <a:srgbClr val="FFFFFF"/>
                </a:solidFill>
              </a:rPr>
              <a:t>OHSBVA</a:t>
            </a:r>
            <a:r>
              <a:rPr lang="en-US" sz="2000" b="1" dirty="0">
                <a:solidFill>
                  <a:srgbClr val="FFFFFF"/>
                </a:solidFill>
              </a:rPr>
              <a:t> Rules Permit Coaches to Do</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000" b="1" u="none" dirty="0">
                <a:effectLst/>
                <a:ea typeface="Calibri" panose="020F0502020204030204" pitchFamily="34" charset="0"/>
                <a:cs typeface="Times New Roman" panose="02020603050405020304" pitchFamily="18" charset="0"/>
              </a:rPr>
              <a:t>Rule 10-1-2a – no change: Only head coach may request substitution</a:t>
            </a:r>
            <a:endParaRPr lang="en-US" sz="2000" u="none" dirty="0">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2000" b="1" u="none" dirty="0">
                <a:effectLst/>
                <a:ea typeface="Calibri" panose="020F0502020204030204" pitchFamily="34" charset="0"/>
                <a:cs typeface="Times New Roman" panose="02020603050405020304" pitchFamily="18" charset="0"/>
              </a:rPr>
              <a:t>Rule 11-2-1 – no change: Only coach allowed to request time-out is head coach</a:t>
            </a:r>
          </a:p>
          <a:p>
            <a:pPr marL="342900" marR="0" lvl="0" indent="-342900">
              <a:lnSpc>
                <a:spcPct val="107000"/>
              </a:lnSpc>
              <a:spcBef>
                <a:spcPts val="0"/>
              </a:spcBef>
              <a:spcAft>
                <a:spcPts val="800"/>
              </a:spcAft>
              <a:buFont typeface="Symbol" panose="05050102010706020507" pitchFamily="18" charset="2"/>
              <a:buChar char=""/>
              <a:tabLst>
                <a:tab pos="228600" algn="l"/>
              </a:tabLst>
            </a:pPr>
            <a:r>
              <a:rPr lang="en-US" sz="2000" u="none" dirty="0">
                <a:effectLst/>
                <a:latin typeface="Times New Roman" panose="02020603050405020304" pitchFamily="18" charset="0"/>
                <a:ea typeface="Calibri" panose="020F0502020204030204" pitchFamily="34" charset="0"/>
                <a:cs typeface="Times New Roman" panose="02020603050405020304" pitchFamily="18" charset="0"/>
              </a:rPr>
              <a:t>First, there are no changes under OHSBVA rules regarding the head coach being the only coach who may request a substitution or a time-out. Regardless of any other changes related to assistant coaches, these remain responsibilities of a head coach. Time-out and substitution requests from assistant coaches do not result in automatic rejection of the request by the second referee but, rather, are an opportunity for the second referee to remind the head coach that these requests need to come from the head coach. </a:t>
            </a:r>
            <a:endParaRPr lang="en-US" sz="2000" u="none"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tabLst>
                <a:tab pos="228600" algn="l"/>
              </a:tabLst>
            </a:pPr>
            <a:r>
              <a:rPr lang="en-US" sz="2000" u="none" dirty="0">
                <a:effectLst/>
                <a:latin typeface="Times New Roman" panose="02020603050405020304" pitchFamily="18" charset="0"/>
                <a:ea typeface="Calibri" panose="020F0502020204030204" pitchFamily="34" charset="0"/>
                <a:cs typeface="Times New Roman" panose="02020603050405020304" pitchFamily="18" charset="0"/>
              </a:rPr>
              <a:t>If an assistant coach requests a substitution, because a substitution request may also be made by a player entering the sub zone, if the second referee sees a sub from that team moving toward the sub zone, the R2 can avoid a delay and process the substitution. The R2 then reminds the head coach at a convenient time that minimizes a delay to resumption of play. </a:t>
            </a:r>
            <a:endParaRPr lang="en-US" sz="2000" u="none"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tabLst>
                <a:tab pos="228600" algn="l"/>
              </a:tabLst>
            </a:pPr>
            <a:r>
              <a:rPr lang="en-US" sz="2000" u="none" dirty="0">
                <a:effectLst/>
                <a:latin typeface="Times New Roman" panose="02020603050405020304" pitchFamily="18" charset="0"/>
                <a:ea typeface="Calibri" panose="020F0502020204030204" pitchFamily="34" charset="0"/>
                <a:cs typeface="Times New Roman" panose="02020603050405020304" pitchFamily="18" charset="0"/>
              </a:rPr>
              <a:t>When an assistant </a:t>
            </a: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coach attempts to request a time-out, the second referee may choose to look at the head coach to be sure the head coach wants a time-out before whistling to authorize the time-out. The reminder may be given to the head coach that assistant coaches can’t request a time-out as the time-out is ending to minimize a delay to returning to play.</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558210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What </a:t>
            </a:r>
            <a:r>
              <a:rPr lang="en-US" sz="1800" b="1" u="sng" dirty="0">
                <a:effectLst/>
                <a:latin typeface="Times New Roman" panose="02020603050405020304" pitchFamily="18" charset="0"/>
                <a:ea typeface="Calibri" panose="020F0502020204030204" pitchFamily="34" charset="0"/>
                <a:cs typeface="Times New Roman" panose="02020603050405020304" pitchFamily="18" charset="0"/>
              </a:rPr>
              <a:t>OHSBVA</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Rules Permit Coaches to Do</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Rule 12-2-5: Any </a:t>
            </a:r>
            <a:r>
              <a:rPr lang="en-US" sz="1800" b="1" u="sng" dirty="0">
                <a:effectLst/>
                <a:latin typeface="Times New Roman" panose="02020603050405020304" pitchFamily="18" charset="0"/>
                <a:ea typeface="Calibri" panose="020F0502020204030204" pitchFamily="34" charset="0"/>
                <a:cs typeface="Times New Roman" panose="02020603050405020304" pitchFamily="18" charset="0"/>
              </a:rPr>
              <a:t>one</a:t>
            </a: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coach may stand during play allowing assistant coach to be standing coach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Rule 12-2-6: Head coach may designate assistant coach or alternating coaches to stand to coach during play, no closer to court than 6 feet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Rule 12-2-8: Behavior considered unsporting conduct has NOT changed for OHSBVA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br>
              <a:rPr lang="en-US" sz="1800" b="1" dirty="0">
                <a:effectLst/>
                <a:latin typeface="Times New Roman" panose="02020603050405020304" pitchFamily="18" charset="0"/>
                <a:ea typeface="Calibri" panose="020F0502020204030204" pitchFamily="34" charset="0"/>
              </a:rPr>
            </a:b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tabLst>
                <a:tab pos="228600" algn="l"/>
                <a:tab pos="4572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To allow greater flexibility in coaching a team, Rule 12-2-5 and Rule 12-2-6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were modified in tandem to allow any ONE coach to stand to coach the team on a live ball which means the head coach doesn’t have to be the standing coach. The rule changes also allow the head coach to designate an assistant coach or alternating assistant coaches  to be the single standing coach during play. In addition, all coaches may be up to coach the team on a dead ball.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tabLst>
                <a:tab pos="228600" algn="l"/>
                <a:tab pos="4572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When a rally ends, a standing coach may move toward the court to coach the team, and any coaches who were on the bench during the rally may leave the bench and approach the court to coach the team. Those coaches who were standing outside the line of chairs may approach the court to coach the team on a dead ball.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tabLst>
                <a:tab pos="2286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Like the OHSAA, our rules allow assistant coaches to address the R2 on a dead ball to request certain types of information such as verifying number of time-outs or substitutions used by that team or verification of the serving order of the team, meaning a lineup check.  Note that each of these is focused on the assistant coach’s team, not the opponent.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tabLst>
                <a:tab pos="2286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The other two requests that are permitted are requests to review accuracy of the score which would involve both ensuring that the official scorer has the correct score and that the scoreboard reflects the correct score. The other request involves verification that the opponent’s server is the proper server for that team. Note that an assistant coach can’t request that the R2 verify the serving order of the opposing team or ask how many time-outs or subs the opponent has used. Nor can coaches make any excessive requests designed to disrupt the set including delaying play.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Symbol" panose="05050102010706020507" pitchFamily="18" charset="2"/>
              <a:buChar char=""/>
              <a:tabLst>
                <a:tab pos="228600" algn="l"/>
              </a:tabLst>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What hasn’t changed is that an assistant coach, either standing or on the bench, is not permitted to address the referees about their decisions.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b="1" u="none" strike="noStrike"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108884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800"/>
              </a:spcAft>
              <a:buFont typeface="Arial" panose="020B0604020202020204" pitchFamily="34" charset="0"/>
              <a:buChar char="•"/>
              <a:tabLst>
                <a:tab pos="2286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During a match, assistant coaches are supposed to coach their teams. Coaches are allowed to stand in line with their players outside the last chair in line with the bench to coach as long as they are not being disruptive. </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2286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On a dead ball, an assistant coach may address the R2 to request certain types of information: number of time-outs or substitutions used by the team, team’s serving order (last/current server or a full lineup check), to review accuracy of the score or verify that the opponent’s current server is the proper server.  </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2286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The R2 should respond to reasonable requests for information from assistant coaches but should not permit questioning of decisions of referees and line judges. However, if this happens, we expect our R2s to be prepared to work with these coaches constructively to benefit the match.</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2286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Some questions can and should be ignored. However, when questions or comments become distracting, the R2 needs to get the situation under control.  </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2286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IF necessary, the R2 can remind the head coach at a convenient time that only the head coach is allowed to ask for clarification of what the call was or what playing rule was applied. At this point, we are asking the head coach to stop the comments on judgments of the referees, whether it’s by a standing assistant coach or an assistant coach assigned to sit on the bench near the sub zone to “work” the R2. </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We do not need to be unduly sensitive or offended by being questioned, but we do need to ensure that assistant coaches aren’t making comments about R1 or R2 judgment calls which are distracting. We also need to draw the line by ensuring ongoing comments aren’t being made about ball-handling judgments. </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2286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This behavior should be shut down nicely since not only are judgment calls not a valid subject for discussion, but we have less tolerance when the comments come from an assistant coach as this is outside their accepted role.</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What we might find acceptable on an occasional basis from a head coach isn’t necessarily something we’re going to accept or listen to from an assistant coach. </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2286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When the comments are clearly unsportsmanlike, the R2 needs to at least warn the head coach to get the behavior to stop. We certainly don’t want to have rabbit ears in response to comments that can be ignored, we also don’t need to hear a running commentary that is distracting. </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br>
              <a:rPr lang="en-US" sz="1800" b="1" dirty="0">
                <a:effectLst/>
                <a:latin typeface="Times New Roman" panose="02020603050405020304" pitchFamily="18" charset="0"/>
                <a:ea typeface="Calibri" panose="020F0502020204030204" pitchFamily="34" charset="0"/>
              </a:rPr>
            </a:b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 </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And, IF the R2 allows it from one assistant coach, the R2 can now start to hear it from other assistant coaches, and the chirping will also be likely to come the other side to avoid having the R2 influenced.</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2286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We honor reasonable questions coming from a head coach. While Rule 12-2-8e says judgment calls are not a valid subject for head coach either, we accept some of these as long as they are not too frequent, don’t cross the line in terms of sportsmanship and don’t delay play. </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We tend to ignore statements unless they cross the line, we respond to legitimate questions, warn marginal behavior and penalize insanity. Regardless, we don’t accept running commentary from anyone, on-going questions related to decisions of the officials and especially comments that are disrespectful. </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Unsporting comments and gestures from assistant coaches are a big no-no and need to be addressed calmly and reasonably to maintain control.</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tabLst>
                <a:tab pos="2286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Let’s consider two situations where an assistant coach is positioned on the bench and who is close enough to the R2 to allow communication, including when the head coach is standing toward the end of the chairs. The R2 may initiate communication with the assistant coach to help prevent a possible overlap or communicate information more efficiently to the head coach. </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tabLst>
                <a:tab pos="2286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There are times when we can provide a useful clarification, and times where we have to draw the line because an assistant coach is stepping outside the coach’s legitimate role and interfering in the match.</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57150" lvl="0" indent="-342900">
              <a:lnSpc>
                <a:spcPct val="107000"/>
              </a:lnSpc>
              <a:spcBef>
                <a:spcPts val="0"/>
              </a:spcBef>
              <a:spcAft>
                <a:spcPts val="800"/>
              </a:spcAft>
              <a:buFont typeface="Arial" panose="020B0604020202020204" pitchFamily="34" charset="0"/>
              <a:buChar char="•"/>
              <a:tabLst>
                <a:tab pos="2286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Some teams position an assistant coach on the first chair of the bench to </a:t>
            </a:r>
            <a:br>
              <a:rPr lang="en-US" sz="1800" b="1" dirty="0">
                <a:effectLst/>
                <a:latin typeface="Times New Roman" panose="02020603050405020304" pitchFamily="18" charset="0"/>
                <a:ea typeface="Calibri" panose="020F0502020204030204" pitchFamily="34" charset="0"/>
                <a:cs typeface="Times New Roman" panose="02020603050405020304" pitchFamily="18" charset="0"/>
              </a:rPr>
            </a:b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“work” the second referee for “calls.” This is not acceptable when the assistant coach is initiating communications with the R2 about calls and non-calls and needs to be shut down nicely. </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In light of the OHSBVA rule modification that allows an expanded coaching role for assistant coaches, we need to remember that there was a second component to allowing greater coaching flexibility. The trade-off was that assistant coaches are STILL not permitted to initiate discussions about decisions and rule interpretations.</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856350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What difference does it make what background an assistant coach has in terms of how the R2 works with the coaching staff? </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It’s important to be flexible and make no assumptions since there is no “one size fits all” in terms of assistant coaches. A head coach may choose to have the most experienced tactical coach be the standing coach. The R2 may have to deal with a standing assistant coach who was used to be able to question referees’ decisions and address the R1 across the court. </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tabLst>
                <a:tab pos="4572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If we are consistent, courteous and firm, we probably are better positioned as R2s to deal fairly and reasonably with assistants regardless of their backgrounds. </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Times New Roman" panose="02020603050405020304" pitchFamily="18" charset="0"/>
              <a:buChar char="•"/>
              <a:tabLst>
                <a:tab pos="4572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Regardless, the R2 has the primary responsibility during a match to field coaches’ questions and concerns and to work with coaches from both teams in ways that benefit the match.</a:t>
            </a:r>
            <a:endParaRPr lang="en-US" sz="1800" b="1" baseline="0" dirty="0"/>
          </a:p>
        </p:txBody>
      </p:sp>
    </p:spTree>
    <p:extLst>
      <p:ext uri="{BB962C8B-B14F-4D97-AF65-F5344CB8AC3E}">
        <p14:creationId xmlns:p14="http://schemas.microsoft.com/office/powerpoint/2010/main" val="30366927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0"/>
              </a:spcAft>
              <a:buFont typeface="Arial" panose="020B0604020202020204" pitchFamily="34" charset="0"/>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While allowing a coach an occasional reaction to a call or non-call, this doesn’t mean R2s should ignore reactions that are over the top or that last too long.</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We need to respect the reality that coaches have a different angle on plays and sometimes see things that the crew misses. So, give a little leeway on these types of situations, but there is a limit to a reaction that is either over the top or continues beyond an initial reaction to becoming disruptive.</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The R2 is responsible for ensuring that time spent in dealing with the benches doesn’t create consistent delays to the flow of the match.</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That said, allowing some venting can be a good way of keeping things under control with the limitation that coaches can’t be making consistent comments on judgment calls or yelling across the court at the R1.</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We have less tolerance for comments from assistant coaches whose job is to coach the team not the referees.</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Respect the reality that coaches have a different angle on plays and sometimes see things that the crew misses. Give a little leeway on these types of situations, but there is a limit to a reaction that is over the top or continues beyond an initial reaction. </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128977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marR="0" lvl="0" indent="-342900">
              <a:lnSpc>
                <a:spcPct val="107000"/>
              </a:lnSpc>
              <a:spcBef>
                <a:spcPts val="0"/>
              </a:spcBef>
              <a:spcAft>
                <a:spcPts val="0"/>
              </a:spcAft>
              <a:buFont typeface="Arial" panose="020B0604020202020204" pitchFamily="34" charset="0"/>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The role of the second referee includes managing interactions with the coaching staff for both teams. </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R2s use listening skills, respect and awareness of potential coach reactions to call and non-calls and should be prepared to address valid concerns as well as control unacceptable behaviors.</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When the comments are distracting or clearly unsportsmanlike, the R2 needs to warn the coaching staff to stop. This should be handled by directing the R2’s issue to the head coach. While we certainly don’t want to have rabbit ears in response to comments that can be ignored, a running commentary can’t be allowed. If a coach is allowed to push the envelope, the types of comments are likely to become more unsporting. </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tabLst>
                <a:tab pos="457200" algn="l"/>
              </a:tabLst>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We tell our referees to ignore statements unless they cross the line, answer legitimate questions, warn marginal behavior and penalize insanity.</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Font typeface="Arial" panose="020B0604020202020204" pitchFamily="34" charset="0"/>
              <a:buChar char="•"/>
            </a:pPr>
            <a:r>
              <a:rPr lang="en-US" sz="1800" b="1" dirty="0">
                <a:effectLst/>
                <a:latin typeface="Times New Roman" panose="02020603050405020304" pitchFamily="18" charset="0"/>
                <a:ea typeface="Calibri" panose="020F0502020204030204" pitchFamily="34" charset="0"/>
                <a:cs typeface="Times New Roman" panose="02020603050405020304" pitchFamily="18" charset="0"/>
              </a:rPr>
              <a:t>However, we don’t accept running commentary about calls or unsporting comments and gestures from assistant coaches.</a:t>
            </a:r>
            <a:endParaRPr lang="en-US" dirty="0"/>
          </a:p>
        </p:txBody>
      </p:sp>
    </p:spTree>
    <p:extLst>
      <p:ext uri="{BB962C8B-B14F-4D97-AF65-F5344CB8AC3E}">
        <p14:creationId xmlns:p14="http://schemas.microsoft.com/office/powerpoint/2010/main" val="34308299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42904608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13" name="Shape 13"/>
          <p:cNvSpPr>
            <a:spLocks noGrp="1"/>
          </p:cNvSpPr>
          <p:nvPr>
            <p:ph type="title"/>
          </p:nvPr>
        </p:nvSpPr>
        <p:spPr>
          <a:xfrm>
            <a:off x="952500" y="762000"/>
            <a:ext cx="5334000" cy="4000500"/>
          </a:xfrm>
          <a:prstGeom prst="rect">
            <a:avLst/>
          </a:prstGeom>
        </p:spPr>
        <p:txBody>
          <a:bodyPr anchor="b"/>
          <a:lstStyle>
            <a:lvl1pPr>
              <a:defRPr sz="6000"/>
            </a:lvl1pPr>
          </a:lstStyle>
          <a:p>
            <a:pPr lvl="0">
              <a:defRPr sz="1800">
                <a:solidFill>
                  <a:srgbClr val="000000"/>
                </a:solidFill>
              </a:defRPr>
            </a:pPr>
            <a:r>
              <a:rPr sz="6000">
                <a:solidFill>
                  <a:srgbClr val="FFFFFF"/>
                </a:solidFill>
              </a:rPr>
              <a:t>Title Text</a:t>
            </a:r>
          </a:p>
        </p:txBody>
      </p:sp>
      <p:sp>
        <p:nvSpPr>
          <p:cNvPr id="14" name="Shape 14"/>
          <p:cNvSpPr>
            <a:spLocks noGrp="1"/>
          </p:cNvSpPr>
          <p:nvPr>
            <p:ph type="body" idx="1"/>
          </p:nvPr>
        </p:nvSpPr>
        <p:spPr>
          <a:xfrm>
            <a:off x="952500" y="5003800"/>
            <a:ext cx="5334000" cy="4000500"/>
          </a:xfrm>
          <a:prstGeom prst="rect">
            <a:avLst/>
          </a:prstGeom>
        </p:spPr>
        <p:txBody>
          <a:bodyPr anchor="t"/>
          <a:lstStyle>
            <a:lvl1pPr marL="0" indent="0" algn="ctr">
              <a:spcBef>
                <a:spcPts val="0"/>
              </a:spcBef>
              <a:buSzTx/>
              <a:buNone/>
              <a:defRPr sz="3200"/>
            </a:lvl1pPr>
            <a:lvl2pPr marL="0" indent="228600" algn="ctr">
              <a:spcBef>
                <a:spcPts val="0"/>
              </a:spcBef>
              <a:buSzTx/>
              <a:buNone/>
              <a:defRPr sz="3200"/>
            </a:lvl2pPr>
            <a:lvl3pPr marL="0" indent="457200" algn="ctr">
              <a:spcBef>
                <a:spcPts val="0"/>
              </a:spcBef>
              <a:buSzTx/>
              <a:buNone/>
              <a:defRPr sz="3200"/>
            </a:lvl3pPr>
            <a:lvl4pPr marL="0" indent="685800" algn="ctr">
              <a:spcBef>
                <a:spcPts val="0"/>
              </a:spcBef>
              <a:buSzTx/>
              <a:buNone/>
              <a:defRPr sz="3200"/>
            </a:lvl4pPr>
            <a:lvl5pPr marL="0" indent="914400" algn="ctr">
              <a:spcBef>
                <a:spcPts val="0"/>
              </a:spcBef>
              <a:buSzTx/>
              <a:buNone/>
              <a:defRPr sz="3200"/>
            </a:lvl5pPr>
          </a:lstStyle>
          <a:p>
            <a:pPr lvl="0">
              <a:defRPr sz="1800">
                <a:solidFill>
                  <a:srgbClr val="000000"/>
                </a:solidFill>
              </a:defRPr>
            </a:pPr>
            <a:r>
              <a:rPr sz="3200">
                <a:solidFill>
                  <a:srgbClr val="FFFFFF"/>
                </a:solidFill>
              </a:rPr>
              <a:t>Body Level One</a:t>
            </a:r>
          </a:p>
          <a:p>
            <a:pPr lvl="1">
              <a:defRPr sz="1800">
                <a:solidFill>
                  <a:srgbClr val="000000"/>
                </a:solidFill>
              </a:defRPr>
            </a:pPr>
            <a:r>
              <a:rPr sz="3200">
                <a:solidFill>
                  <a:srgbClr val="FFFFFF"/>
                </a:solidFill>
              </a:rPr>
              <a:t>Body Level Two</a:t>
            </a:r>
          </a:p>
          <a:p>
            <a:pPr lvl="2">
              <a:defRPr sz="1800">
                <a:solidFill>
                  <a:srgbClr val="000000"/>
                </a:solidFill>
              </a:defRPr>
            </a:pPr>
            <a:r>
              <a:rPr sz="3200">
                <a:solidFill>
                  <a:srgbClr val="FFFFFF"/>
                </a:solidFill>
              </a:rPr>
              <a:t>Body Level Three</a:t>
            </a:r>
          </a:p>
          <a:p>
            <a:pPr lvl="3">
              <a:defRPr sz="1800">
                <a:solidFill>
                  <a:srgbClr val="000000"/>
                </a:solidFill>
              </a:defRPr>
            </a:pPr>
            <a:r>
              <a:rPr sz="3200">
                <a:solidFill>
                  <a:srgbClr val="FFFFFF"/>
                </a:solidFill>
              </a:rPr>
              <a:t>Body Level Four</a:t>
            </a:r>
          </a:p>
          <a:p>
            <a:pPr lvl="4">
              <a:defRPr sz="1800">
                <a:solidFill>
                  <a:srgbClr val="000000"/>
                </a:solidFill>
              </a:defRPr>
            </a:pPr>
            <a:r>
              <a:rPr sz="3200">
                <a:solidFill>
                  <a:srgbClr val="FFFFFF"/>
                </a:solidFill>
              </a:rPr>
              <a:t>Body Level Five</a:t>
            </a: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16" name="Shape 16"/>
          <p:cNvSpPr>
            <a:spLocks noGrp="1"/>
          </p:cNvSpPr>
          <p:nvPr>
            <p:ph type="title"/>
          </p:nvPr>
        </p:nvSpPr>
        <p:spPr>
          <a:prstGeom prst="rect">
            <a:avLst/>
          </a:prstGeom>
        </p:spPr>
        <p:txBody>
          <a:bodyPr/>
          <a:lstStyle/>
          <a:p>
            <a:pPr lvl="0">
              <a:defRPr sz="1800">
                <a:solidFill>
                  <a:srgbClr val="000000"/>
                </a:solidFill>
              </a:defRPr>
            </a:pPr>
            <a:r>
              <a:rPr sz="8000">
                <a:solidFill>
                  <a:srgbClr val="FFFFFF"/>
                </a:solidFill>
              </a:rPr>
              <a:t>Title Text</a:t>
            </a: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18" name="Shape 18"/>
          <p:cNvSpPr>
            <a:spLocks noGrp="1"/>
          </p:cNvSpPr>
          <p:nvPr>
            <p:ph type="title"/>
          </p:nvPr>
        </p:nvSpPr>
        <p:spPr>
          <a:prstGeom prst="rect">
            <a:avLst/>
          </a:prstGeom>
        </p:spPr>
        <p:txBody>
          <a:bodyPr/>
          <a:lstStyle/>
          <a:p>
            <a:pPr lvl="0">
              <a:defRPr sz="1800">
                <a:solidFill>
                  <a:srgbClr val="000000"/>
                </a:solidFill>
              </a:defRPr>
            </a:pPr>
            <a:r>
              <a:rPr sz="8000">
                <a:solidFill>
                  <a:srgbClr val="FFFFFF"/>
                </a:solidFill>
              </a:rPr>
              <a:t>Title Text</a:t>
            </a:r>
          </a:p>
        </p:txBody>
      </p:sp>
      <p:sp>
        <p:nvSpPr>
          <p:cNvPr id="19" name="Shape 19"/>
          <p:cNvSpPr>
            <a:spLocks noGrp="1"/>
          </p:cNvSpPr>
          <p:nvPr>
            <p:ph type="body" idx="1"/>
          </p:nvPr>
        </p:nvSpPr>
        <p:spPr>
          <a:prstGeom prst="rect">
            <a:avLst/>
          </a:prstGeom>
        </p:spPr>
        <p:txBody>
          <a:bodyPr/>
          <a:lstStyle/>
          <a:p>
            <a:pPr lvl="0">
              <a:defRPr sz="1800">
                <a:solidFill>
                  <a:srgbClr val="000000"/>
                </a:solidFill>
              </a:defRPr>
            </a:pPr>
            <a:r>
              <a:rPr sz="3800">
                <a:solidFill>
                  <a:srgbClr val="FFFFFF"/>
                </a:solidFill>
              </a:rPr>
              <a:t>Body Level One</a:t>
            </a:r>
          </a:p>
          <a:p>
            <a:pPr lvl="1">
              <a:defRPr sz="1800">
                <a:solidFill>
                  <a:srgbClr val="000000"/>
                </a:solidFill>
              </a:defRPr>
            </a:pPr>
            <a:r>
              <a:rPr sz="3800">
                <a:solidFill>
                  <a:srgbClr val="FFFFFF"/>
                </a:solidFill>
              </a:rPr>
              <a:t>Body Level Two</a:t>
            </a:r>
          </a:p>
          <a:p>
            <a:pPr lvl="2">
              <a:defRPr sz="1800">
                <a:solidFill>
                  <a:srgbClr val="000000"/>
                </a:solidFill>
              </a:defRPr>
            </a:pPr>
            <a:r>
              <a:rPr sz="3800">
                <a:solidFill>
                  <a:srgbClr val="FFFFFF"/>
                </a:solidFill>
              </a:rPr>
              <a:t>Body Level Three</a:t>
            </a:r>
          </a:p>
          <a:p>
            <a:pPr lvl="3">
              <a:defRPr sz="1800">
                <a:solidFill>
                  <a:srgbClr val="000000"/>
                </a:solidFill>
              </a:defRPr>
            </a:pPr>
            <a:r>
              <a:rPr sz="3800">
                <a:solidFill>
                  <a:srgbClr val="FFFFFF"/>
                </a:solidFill>
              </a:rPr>
              <a:t>Body Level Four</a:t>
            </a:r>
          </a:p>
          <a:p>
            <a:pPr lvl="4">
              <a:defRPr sz="1800">
                <a:solidFill>
                  <a:srgbClr val="000000"/>
                </a:solidFill>
              </a:defRPr>
            </a:pPr>
            <a:r>
              <a:rPr sz="3800">
                <a:solidFill>
                  <a:srgbClr val="FFFFFF"/>
                </a:solidFill>
              </a:rPr>
              <a:t>Body Level Five</a:t>
            </a: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21" name="Shape 21"/>
          <p:cNvSpPr>
            <a:spLocks noGrp="1"/>
          </p:cNvSpPr>
          <p:nvPr>
            <p:ph type="title"/>
          </p:nvPr>
        </p:nvSpPr>
        <p:spPr>
          <a:prstGeom prst="rect">
            <a:avLst/>
          </a:prstGeom>
        </p:spPr>
        <p:txBody>
          <a:bodyPr/>
          <a:lstStyle/>
          <a:p>
            <a:pPr lvl="0">
              <a:defRPr sz="1800">
                <a:solidFill>
                  <a:srgbClr val="000000"/>
                </a:solidFill>
              </a:defRPr>
            </a:pPr>
            <a:r>
              <a:rPr sz="8000">
                <a:solidFill>
                  <a:srgbClr val="FFFFFF"/>
                </a:solidFill>
              </a:rPr>
              <a:t>Title Text</a:t>
            </a:r>
          </a:p>
        </p:txBody>
      </p:sp>
      <p:sp>
        <p:nvSpPr>
          <p:cNvPr id="22" name="Shape 22"/>
          <p:cNvSpPr>
            <a:spLocks noGrp="1"/>
          </p:cNvSpPr>
          <p:nvPr>
            <p:ph type="body" idx="1"/>
          </p:nvPr>
        </p:nvSpPr>
        <p:spPr>
          <a:xfrm>
            <a:off x="952500" y="2590800"/>
            <a:ext cx="5334000" cy="6286500"/>
          </a:xfrm>
          <a:prstGeom prst="rect">
            <a:avLst/>
          </a:prstGeom>
        </p:spPr>
        <p:txBody>
          <a:bodyPr/>
          <a:lstStyle>
            <a:lvl1pPr marL="381000" indent="-381000">
              <a:spcBef>
                <a:spcPts val="3800"/>
              </a:spcBef>
              <a:defRPr sz="2800"/>
            </a:lvl1pPr>
            <a:lvl2pPr marL="762000" indent="-381000">
              <a:spcBef>
                <a:spcPts val="3800"/>
              </a:spcBef>
              <a:defRPr sz="2800"/>
            </a:lvl2pPr>
            <a:lvl3pPr marL="1143000" indent="-381000">
              <a:spcBef>
                <a:spcPts val="3800"/>
              </a:spcBef>
              <a:defRPr sz="2800"/>
            </a:lvl3pPr>
            <a:lvl4pPr marL="1524000" indent="-381000">
              <a:spcBef>
                <a:spcPts val="3800"/>
              </a:spcBef>
              <a:defRPr sz="2800"/>
            </a:lvl4pPr>
            <a:lvl5pPr marL="1905000" indent="-381000">
              <a:spcBef>
                <a:spcPts val="3800"/>
              </a:spcBef>
              <a:defRPr sz="2800"/>
            </a:lvl5pPr>
          </a:lstStyle>
          <a:p>
            <a:pPr lvl="0">
              <a:defRPr sz="1800">
                <a:solidFill>
                  <a:srgbClr val="000000"/>
                </a:solidFill>
              </a:defRPr>
            </a:pPr>
            <a:r>
              <a:rPr sz="2800">
                <a:solidFill>
                  <a:srgbClr val="FFFFFF"/>
                </a:solidFill>
              </a:rPr>
              <a:t>Body Level One</a:t>
            </a:r>
          </a:p>
          <a:p>
            <a:pPr lvl="1">
              <a:defRPr sz="1800">
                <a:solidFill>
                  <a:srgbClr val="000000"/>
                </a:solidFill>
              </a:defRPr>
            </a:pPr>
            <a:r>
              <a:rPr sz="2800">
                <a:solidFill>
                  <a:srgbClr val="FFFFFF"/>
                </a:solidFill>
              </a:rPr>
              <a:t>Body Level Two</a:t>
            </a:r>
          </a:p>
          <a:p>
            <a:pPr lvl="2">
              <a:defRPr sz="1800">
                <a:solidFill>
                  <a:srgbClr val="000000"/>
                </a:solidFill>
              </a:defRPr>
            </a:pPr>
            <a:r>
              <a:rPr sz="2800">
                <a:solidFill>
                  <a:srgbClr val="FFFFFF"/>
                </a:solidFill>
              </a:rPr>
              <a:t>Body Level Three</a:t>
            </a:r>
          </a:p>
          <a:p>
            <a:pPr lvl="3">
              <a:defRPr sz="1800">
                <a:solidFill>
                  <a:srgbClr val="000000"/>
                </a:solidFill>
              </a:defRPr>
            </a:pPr>
            <a:r>
              <a:rPr sz="2800">
                <a:solidFill>
                  <a:srgbClr val="FFFFFF"/>
                </a:solidFill>
              </a:rPr>
              <a:t>Body Level Four</a:t>
            </a:r>
          </a:p>
          <a:p>
            <a:pPr lvl="4">
              <a:defRPr sz="1800">
                <a:solidFill>
                  <a:srgbClr val="000000"/>
                </a:solidFill>
              </a:defRPr>
            </a:pPr>
            <a:r>
              <a:rPr sz="2800">
                <a:solidFill>
                  <a:srgbClr val="FFFFFF"/>
                </a:solidFill>
              </a:rPr>
              <a:t>Body Level Five</a:t>
            </a: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1">
          <a:blip r:embed="rId8"/>
          <a:srcRect/>
          <a:stretch>
            <a:fillRect/>
          </a:stretch>
        </a:blip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952500" y="406400"/>
            <a:ext cx="11099800" cy="2120900"/>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normAutofit/>
          </a:bodyPr>
          <a:lstStyle/>
          <a:p>
            <a:pPr lvl="0">
              <a:defRPr sz="1800">
                <a:solidFill>
                  <a:srgbClr val="000000"/>
                </a:solidFill>
              </a:defRPr>
            </a:pPr>
            <a:r>
              <a:rPr sz="8000">
                <a:solidFill>
                  <a:srgbClr val="FFFFFF"/>
                </a:solidFill>
              </a:rPr>
              <a:t>Title Text</a:t>
            </a:r>
          </a:p>
        </p:txBody>
      </p:sp>
      <p:sp>
        <p:nvSpPr>
          <p:cNvPr id="3" name="Shape 3"/>
          <p:cNvSpPr>
            <a:spLocks noGrp="1"/>
          </p:cNvSpPr>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xmlns="" val="1"/>
            </a:ext>
          </a:extLst>
        </p:spPr>
        <p:txBody>
          <a:bodyPr lIns="0" tIns="0" rIns="0" bIns="0" anchor="ctr">
            <a:normAutofit/>
          </a:bodyPr>
          <a:lstStyle/>
          <a:p>
            <a:pPr lvl="0">
              <a:defRPr sz="1800">
                <a:solidFill>
                  <a:srgbClr val="000000"/>
                </a:solidFill>
              </a:defRPr>
            </a:pPr>
            <a:r>
              <a:rPr sz="3800">
                <a:solidFill>
                  <a:srgbClr val="FFFFFF"/>
                </a:solidFill>
              </a:rPr>
              <a:t>Body Level One</a:t>
            </a:r>
          </a:p>
          <a:p>
            <a:pPr lvl="1">
              <a:defRPr sz="1800">
                <a:solidFill>
                  <a:srgbClr val="000000"/>
                </a:solidFill>
              </a:defRPr>
            </a:pPr>
            <a:r>
              <a:rPr sz="3800">
                <a:solidFill>
                  <a:srgbClr val="FFFFFF"/>
                </a:solidFill>
              </a:rPr>
              <a:t>Body Level Two</a:t>
            </a:r>
          </a:p>
          <a:p>
            <a:pPr lvl="2">
              <a:defRPr sz="1800">
                <a:solidFill>
                  <a:srgbClr val="000000"/>
                </a:solidFill>
              </a:defRPr>
            </a:pPr>
            <a:r>
              <a:rPr sz="3800">
                <a:solidFill>
                  <a:srgbClr val="FFFFFF"/>
                </a:solidFill>
              </a:rPr>
              <a:t>Body Level Three</a:t>
            </a:r>
          </a:p>
          <a:p>
            <a:pPr lvl="3">
              <a:defRPr sz="1800">
                <a:solidFill>
                  <a:srgbClr val="000000"/>
                </a:solidFill>
              </a:defRPr>
            </a:pPr>
            <a:r>
              <a:rPr sz="3800">
                <a:solidFill>
                  <a:srgbClr val="FFFFFF"/>
                </a:solidFill>
              </a:rPr>
              <a:t>Body Level Four</a:t>
            </a:r>
          </a:p>
          <a:p>
            <a:pPr lvl="4">
              <a:defRPr sz="1800">
                <a:solidFill>
                  <a:srgbClr val="000000"/>
                </a:solidFill>
              </a:defRPr>
            </a:pPr>
            <a:r>
              <a:rPr sz="3800">
                <a:solidFill>
                  <a:srgbClr val="FFFFFF"/>
                </a:solidFill>
              </a:rPr>
              <a:t>Body Level Five</a:t>
            </a:r>
          </a:p>
        </p:txBody>
      </p:sp>
    </p:spTree>
  </p:cSld>
  <p:clrMap bg1="dk1" tx1="lt1" bg2="dk2"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7" r:id="rId5"/>
    <p:sldLayoutId id="2147483659" r:id="rId6"/>
  </p:sldLayoutIdLst>
  <p:transition spd="med"/>
  <p:txStyles>
    <p:titleStyle>
      <a:lvl1pPr algn="ctr" defTabSz="584200">
        <a:defRPr sz="8000">
          <a:solidFill>
            <a:srgbClr val="FFFFFF"/>
          </a:solidFill>
          <a:latin typeface="+mn-lt"/>
          <a:ea typeface="+mn-ea"/>
          <a:cs typeface="+mn-cs"/>
          <a:sym typeface="Helvetica Light"/>
        </a:defRPr>
      </a:lvl1pPr>
      <a:lvl2pPr indent="228600" algn="ctr" defTabSz="584200">
        <a:defRPr sz="8000">
          <a:solidFill>
            <a:srgbClr val="FFFFFF"/>
          </a:solidFill>
          <a:latin typeface="+mn-lt"/>
          <a:ea typeface="+mn-ea"/>
          <a:cs typeface="+mn-cs"/>
          <a:sym typeface="Helvetica Light"/>
        </a:defRPr>
      </a:lvl2pPr>
      <a:lvl3pPr indent="457200" algn="ctr" defTabSz="584200">
        <a:defRPr sz="8000">
          <a:solidFill>
            <a:srgbClr val="FFFFFF"/>
          </a:solidFill>
          <a:latin typeface="+mn-lt"/>
          <a:ea typeface="+mn-ea"/>
          <a:cs typeface="+mn-cs"/>
          <a:sym typeface="Helvetica Light"/>
        </a:defRPr>
      </a:lvl3pPr>
      <a:lvl4pPr indent="685800" algn="ctr" defTabSz="584200">
        <a:defRPr sz="8000">
          <a:solidFill>
            <a:srgbClr val="FFFFFF"/>
          </a:solidFill>
          <a:latin typeface="+mn-lt"/>
          <a:ea typeface="+mn-ea"/>
          <a:cs typeface="+mn-cs"/>
          <a:sym typeface="Helvetica Light"/>
        </a:defRPr>
      </a:lvl4pPr>
      <a:lvl5pPr indent="914400" algn="ctr" defTabSz="584200">
        <a:defRPr sz="8000">
          <a:solidFill>
            <a:srgbClr val="FFFFFF"/>
          </a:solidFill>
          <a:latin typeface="+mn-lt"/>
          <a:ea typeface="+mn-ea"/>
          <a:cs typeface="+mn-cs"/>
          <a:sym typeface="Helvetica Light"/>
        </a:defRPr>
      </a:lvl5pPr>
      <a:lvl6pPr indent="1143000" algn="ctr" defTabSz="584200">
        <a:defRPr sz="8000">
          <a:solidFill>
            <a:srgbClr val="FFFFFF"/>
          </a:solidFill>
          <a:latin typeface="+mn-lt"/>
          <a:ea typeface="+mn-ea"/>
          <a:cs typeface="+mn-cs"/>
          <a:sym typeface="Helvetica Light"/>
        </a:defRPr>
      </a:lvl6pPr>
      <a:lvl7pPr indent="1371600" algn="ctr" defTabSz="584200">
        <a:defRPr sz="8000">
          <a:solidFill>
            <a:srgbClr val="FFFFFF"/>
          </a:solidFill>
          <a:latin typeface="+mn-lt"/>
          <a:ea typeface="+mn-ea"/>
          <a:cs typeface="+mn-cs"/>
          <a:sym typeface="Helvetica Light"/>
        </a:defRPr>
      </a:lvl7pPr>
      <a:lvl8pPr indent="1600200" algn="ctr" defTabSz="584200">
        <a:defRPr sz="8000">
          <a:solidFill>
            <a:srgbClr val="FFFFFF"/>
          </a:solidFill>
          <a:latin typeface="+mn-lt"/>
          <a:ea typeface="+mn-ea"/>
          <a:cs typeface="+mn-cs"/>
          <a:sym typeface="Helvetica Light"/>
        </a:defRPr>
      </a:lvl8pPr>
      <a:lvl9pPr indent="1828800" algn="ctr" defTabSz="584200">
        <a:defRPr sz="8000">
          <a:solidFill>
            <a:srgbClr val="FFFFFF"/>
          </a:solidFill>
          <a:latin typeface="+mn-lt"/>
          <a:ea typeface="+mn-ea"/>
          <a:cs typeface="+mn-cs"/>
          <a:sym typeface="Helvetica Light"/>
        </a:defRPr>
      </a:lvl9pPr>
    </p:titleStyle>
    <p:bodyStyle>
      <a:lvl1pPr marL="457200" indent="-457200" defTabSz="584200">
        <a:spcBef>
          <a:spcPts val="4200"/>
        </a:spcBef>
        <a:buSzPct val="75000"/>
        <a:buChar char="•"/>
        <a:defRPr sz="3800">
          <a:solidFill>
            <a:srgbClr val="FFFFFF"/>
          </a:solidFill>
          <a:latin typeface="+mn-lt"/>
          <a:ea typeface="+mn-ea"/>
          <a:cs typeface="+mn-cs"/>
          <a:sym typeface="Helvetica Light"/>
        </a:defRPr>
      </a:lvl1pPr>
      <a:lvl2pPr marL="914400" indent="-457200" defTabSz="584200">
        <a:spcBef>
          <a:spcPts val="4200"/>
        </a:spcBef>
        <a:buSzPct val="75000"/>
        <a:buChar char="•"/>
        <a:defRPr sz="3800">
          <a:solidFill>
            <a:srgbClr val="FFFFFF"/>
          </a:solidFill>
          <a:latin typeface="+mn-lt"/>
          <a:ea typeface="+mn-ea"/>
          <a:cs typeface="+mn-cs"/>
          <a:sym typeface="Helvetica Light"/>
        </a:defRPr>
      </a:lvl2pPr>
      <a:lvl3pPr marL="1371600" indent="-457200" defTabSz="584200">
        <a:spcBef>
          <a:spcPts val="4200"/>
        </a:spcBef>
        <a:buSzPct val="75000"/>
        <a:buChar char="•"/>
        <a:defRPr sz="3800">
          <a:solidFill>
            <a:srgbClr val="FFFFFF"/>
          </a:solidFill>
          <a:latin typeface="+mn-lt"/>
          <a:ea typeface="+mn-ea"/>
          <a:cs typeface="+mn-cs"/>
          <a:sym typeface="Helvetica Light"/>
        </a:defRPr>
      </a:lvl3pPr>
      <a:lvl4pPr marL="1828800" indent="-457200" defTabSz="584200">
        <a:spcBef>
          <a:spcPts val="4200"/>
        </a:spcBef>
        <a:buSzPct val="75000"/>
        <a:buChar char="•"/>
        <a:defRPr sz="3800">
          <a:solidFill>
            <a:srgbClr val="FFFFFF"/>
          </a:solidFill>
          <a:latin typeface="+mn-lt"/>
          <a:ea typeface="+mn-ea"/>
          <a:cs typeface="+mn-cs"/>
          <a:sym typeface="Helvetica Light"/>
        </a:defRPr>
      </a:lvl4pPr>
      <a:lvl5pPr marL="2286000" indent="-457200" defTabSz="584200">
        <a:spcBef>
          <a:spcPts val="4200"/>
        </a:spcBef>
        <a:buSzPct val="75000"/>
        <a:buChar char="•"/>
        <a:defRPr sz="3800">
          <a:solidFill>
            <a:srgbClr val="FFFFFF"/>
          </a:solidFill>
          <a:latin typeface="+mn-lt"/>
          <a:ea typeface="+mn-ea"/>
          <a:cs typeface="+mn-cs"/>
          <a:sym typeface="Helvetica Light"/>
        </a:defRPr>
      </a:lvl5pPr>
      <a:lvl6pPr marL="2743200" indent="-457200" defTabSz="584200">
        <a:spcBef>
          <a:spcPts val="4200"/>
        </a:spcBef>
        <a:buSzPct val="75000"/>
        <a:buChar char="•"/>
        <a:defRPr sz="3800">
          <a:solidFill>
            <a:srgbClr val="FFFFFF"/>
          </a:solidFill>
          <a:latin typeface="+mn-lt"/>
          <a:ea typeface="+mn-ea"/>
          <a:cs typeface="+mn-cs"/>
          <a:sym typeface="Helvetica Light"/>
        </a:defRPr>
      </a:lvl6pPr>
      <a:lvl7pPr marL="3200400" indent="-457200" defTabSz="584200">
        <a:spcBef>
          <a:spcPts val="4200"/>
        </a:spcBef>
        <a:buSzPct val="75000"/>
        <a:buChar char="•"/>
        <a:defRPr sz="3800">
          <a:solidFill>
            <a:srgbClr val="FFFFFF"/>
          </a:solidFill>
          <a:latin typeface="+mn-lt"/>
          <a:ea typeface="+mn-ea"/>
          <a:cs typeface="+mn-cs"/>
          <a:sym typeface="Helvetica Light"/>
        </a:defRPr>
      </a:lvl7pPr>
      <a:lvl8pPr marL="3657600" indent="-457200" defTabSz="584200">
        <a:spcBef>
          <a:spcPts val="4200"/>
        </a:spcBef>
        <a:buSzPct val="75000"/>
        <a:buChar char="•"/>
        <a:defRPr sz="3800">
          <a:solidFill>
            <a:srgbClr val="FFFFFF"/>
          </a:solidFill>
          <a:latin typeface="+mn-lt"/>
          <a:ea typeface="+mn-ea"/>
          <a:cs typeface="+mn-cs"/>
          <a:sym typeface="Helvetica Light"/>
        </a:defRPr>
      </a:lvl8pPr>
      <a:lvl9pPr marL="4114800" indent="-457200" defTabSz="584200">
        <a:spcBef>
          <a:spcPts val="4200"/>
        </a:spcBef>
        <a:buSzPct val="75000"/>
        <a:buChar char="•"/>
        <a:defRPr sz="3800">
          <a:solidFill>
            <a:srgbClr val="FFFFFF"/>
          </a:solidFill>
          <a:latin typeface="+mn-lt"/>
          <a:ea typeface="+mn-ea"/>
          <a:cs typeface="+mn-cs"/>
          <a:sym typeface="Helvetica Light"/>
        </a:defRPr>
      </a:lvl9pPr>
    </p:bodyStyle>
    <p:otherStyle>
      <a:lvl1pPr algn="ctr" defTabSz="584200">
        <a:defRPr>
          <a:solidFill>
            <a:schemeClr val="tx1"/>
          </a:solidFill>
          <a:latin typeface="+mn-lt"/>
          <a:ea typeface="+mn-ea"/>
          <a:cs typeface="+mn-cs"/>
          <a:sym typeface="Helvetica Light"/>
        </a:defRPr>
      </a:lvl1pPr>
      <a:lvl2pPr indent="228600" algn="ctr" defTabSz="584200">
        <a:defRPr>
          <a:solidFill>
            <a:schemeClr val="tx1"/>
          </a:solidFill>
          <a:latin typeface="+mn-lt"/>
          <a:ea typeface="+mn-ea"/>
          <a:cs typeface="+mn-cs"/>
          <a:sym typeface="Helvetica Light"/>
        </a:defRPr>
      </a:lvl2pPr>
      <a:lvl3pPr indent="457200" algn="ctr" defTabSz="584200">
        <a:defRPr>
          <a:solidFill>
            <a:schemeClr val="tx1"/>
          </a:solidFill>
          <a:latin typeface="+mn-lt"/>
          <a:ea typeface="+mn-ea"/>
          <a:cs typeface="+mn-cs"/>
          <a:sym typeface="Helvetica Light"/>
        </a:defRPr>
      </a:lvl3pPr>
      <a:lvl4pPr indent="685800" algn="ctr" defTabSz="584200">
        <a:defRPr>
          <a:solidFill>
            <a:schemeClr val="tx1"/>
          </a:solidFill>
          <a:latin typeface="+mn-lt"/>
          <a:ea typeface="+mn-ea"/>
          <a:cs typeface="+mn-cs"/>
          <a:sym typeface="Helvetica Light"/>
        </a:defRPr>
      </a:lvl4pPr>
      <a:lvl5pPr indent="914400" algn="ctr" defTabSz="584200">
        <a:defRPr>
          <a:solidFill>
            <a:schemeClr val="tx1"/>
          </a:solidFill>
          <a:latin typeface="+mn-lt"/>
          <a:ea typeface="+mn-ea"/>
          <a:cs typeface="+mn-cs"/>
          <a:sym typeface="Helvetica Light"/>
        </a:defRPr>
      </a:lvl5pPr>
      <a:lvl6pPr indent="1143000" algn="ctr" defTabSz="584200">
        <a:defRPr>
          <a:solidFill>
            <a:schemeClr val="tx1"/>
          </a:solidFill>
          <a:latin typeface="+mn-lt"/>
          <a:ea typeface="+mn-ea"/>
          <a:cs typeface="+mn-cs"/>
          <a:sym typeface="Helvetica Light"/>
        </a:defRPr>
      </a:lvl6pPr>
      <a:lvl7pPr indent="1371600" algn="ctr" defTabSz="584200">
        <a:defRPr>
          <a:solidFill>
            <a:schemeClr val="tx1"/>
          </a:solidFill>
          <a:latin typeface="+mn-lt"/>
          <a:ea typeface="+mn-ea"/>
          <a:cs typeface="+mn-cs"/>
          <a:sym typeface="Helvetica Light"/>
        </a:defRPr>
      </a:lvl7pPr>
      <a:lvl8pPr indent="1600200" algn="ctr" defTabSz="584200">
        <a:defRPr>
          <a:solidFill>
            <a:schemeClr val="tx1"/>
          </a:solidFill>
          <a:latin typeface="+mn-lt"/>
          <a:ea typeface="+mn-ea"/>
          <a:cs typeface="+mn-cs"/>
          <a:sym typeface="Helvetica Light"/>
        </a:defRPr>
      </a:lvl8pPr>
      <a:lvl9pPr indent="1828800" algn="ctr" defTabSz="584200">
        <a:defRPr>
          <a:solidFill>
            <a:schemeClr val="tx1"/>
          </a:solidFill>
          <a:latin typeface="+mn-lt"/>
          <a:ea typeface="+mn-ea"/>
          <a:cs typeface="+mn-cs"/>
          <a:sym typeface="Helvetica Light"/>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Shape 41"/>
          <p:cNvSpPr>
            <a:spLocks noGrp="1"/>
          </p:cNvSpPr>
          <p:nvPr>
            <p:ph type="title"/>
          </p:nvPr>
        </p:nvSpPr>
        <p:spPr>
          <a:xfrm>
            <a:off x="952500" y="162838"/>
            <a:ext cx="11099800" cy="1627325"/>
          </a:xfrm>
          <a:prstGeom prst="rect">
            <a:avLst/>
          </a:prstGeom>
        </p:spPr>
        <p:txBody>
          <a:bodyPr>
            <a:normAutofit/>
          </a:bodyPr>
          <a:lstStyle/>
          <a:p>
            <a:pPr lvl="0">
              <a:defRPr sz="1800">
                <a:solidFill>
                  <a:srgbClr val="000000"/>
                </a:solidFill>
              </a:defRPr>
            </a:pPr>
            <a:r>
              <a:rPr lang="en-US" sz="4800" b="1" dirty="0">
                <a:solidFill>
                  <a:srgbClr val="FFFFFF"/>
                </a:solidFill>
              </a:rPr>
              <a:t>WORKING WITH ASSISTANT COACHES</a:t>
            </a:r>
            <a:endParaRPr sz="4800" b="1" dirty="0">
              <a:solidFill>
                <a:srgbClr val="FFFFFF"/>
              </a:solidFill>
            </a:endParaRPr>
          </a:p>
        </p:txBody>
      </p:sp>
      <p:sp>
        <p:nvSpPr>
          <p:cNvPr id="42" name="Shape 42"/>
          <p:cNvSpPr>
            <a:spLocks noGrp="1"/>
          </p:cNvSpPr>
          <p:nvPr>
            <p:ph type="body" idx="1"/>
          </p:nvPr>
        </p:nvSpPr>
        <p:spPr>
          <a:xfrm>
            <a:off x="799921" y="2868460"/>
            <a:ext cx="11650597" cy="6876788"/>
          </a:xfrm>
          <a:prstGeom prst="rect">
            <a:avLst/>
          </a:prstGeom>
        </p:spPr>
        <p:txBody>
          <a:bodyPr>
            <a:normAutofit/>
          </a:bodyPr>
          <a:lstStyle/>
          <a:p>
            <a:pPr marL="0" indent="0" algn="ctr">
              <a:buNone/>
            </a:pPr>
            <a:r>
              <a:rPr lang="en-US" sz="4300" b="1" dirty="0">
                <a:solidFill>
                  <a:srgbClr val="FFFFFF"/>
                </a:solidFill>
              </a:rPr>
              <a:t>What </a:t>
            </a:r>
            <a:r>
              <a:rPr lang="en-US" sz="4300" b="1" u="sng" dirty="0">
                <a:solidFill>
                  <a:srgbClr val="FFFFFF"/>
                </a:solidFill>
                <a:highlight>
                  <a:srgbClr val="FF0000"/>
                </a:highlight>
              </a:rPr>
              <a:t>NFHS Rules</a:t>
            </a:r>
            <a:r>
              <a:rPr lang="en-US" sz="4300" b="1" dirty="0">
                <a:solidFill>
                  <a:srgbClr val="FFFFFF"/>
                </a:solidFill>
                <a:highlight>
                  <a:srgbClr val="FF0000"/>
                </a:highlight>
              </a:rPr>
              <a:t> </a:t>
            </a:r>
            <a:r>
              <a:rPr lang="en-US" sz="4300" b="1" dirty="0">
                <a:solidFill>
                  <a:srgbClr val="FFFFFF"/>
                </a:solidFill>
              </a:rPr>
              <a:t>Permit Various Coaches to Do</a:t>
            </a:r>
          </a:p>
          <a:p>
            <a:pPr>
              <a:buFont typeface="Wingdings" panose="05000000000000000000" pitchFamily="2" charset="2"/>
              <a:buChar char="v"/>
            </a:pPr>
            <a:r>
              <a:rPr lang="en-US" sz="4400" dirty="0">
                <a:solidFill>
                  <a:srgbClr val="FFFF00"/>
                </a:solidFill>
              </a:rPr>
              <a:t>Rule 10-1-2a: Substitution Requests</a:t>
            </a:r>
          </a:p>
          <a:p>
            <a:pPr>
              <a:buFont typeface="Wingdings" panose="05000000000000000000" pitchFamily="2" charset="2"/>
              <a:buChar char="v"/>
            </a:pPr>
            <a:r>
              <a:rPr lang="en-US" sz="4400" dirty="0">
                <a:solidFill>
                  <a:srgbClr val="FFFF00"/>
                </a:solidFill>
              </a:rPr>
              <a:t>Rule 11-2-1: Time-out Requests</a:t>
            </a:r>
          </a:p>
          <a:p>
            <a:pPr>
              <a:buFont typeface="Wingdings" panose="05000000000000000000" pitchFamily="2" charset="2"/>
              <a:buChar char="v"/>
            </a:pPr>
            <a:r>
              <a:rPr lang="en-US" sz="4400" dirty="0">
                <a:solidFill>
                  <a:srgbClr val="FFFF00"/>
                </a:solidFill>
              </a:rPr>
              <a:t>Rule 12-2-5: Assistant Coaches </a:t>
            </a:r>
          </a:p>
          <a:p>
            <a:pPr>
              <a:buFont typeface="Wingdings" panose="05000000000000000000" pitchFamily="2" charset="2"/>
              <a:buChar char="v"/>
            </a:pPr>
            <a:r>
              <a:rPr lang="en-US" sz="4400" dirty="0">
                <a:solidFill>
                  <a:srgbClr val="FFFF00"/>
                </a:solidFill>
              </a:rPr>
              <a:t>Rule 12-2-6: Head Coaches</a:t>
            </a:r>
          </a:p>
          <a:p>
            <a:pPr marL="0" indent="0" algn="ctr">
              <a:buNone/>
            </a:pPr>
            <a:endParaRPr lang="en-US" sz="6000" dirty="0"/>
          </a:p>
        </p:txBody>
      </p:sp>
    </p:spTree>
    <p:extLst>
      <p:ext uri="{BB962C8B-B14F-4D97-AF65-F5344CB8AC3E}">
        <p14:creationId xmlns:p14="http://schemas.microsoft.com/office/powerpoint/2010/main" val="1292816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Shape 41"/>
          <p:cNvSpPr>
            <a:spLocks noGrp="1"/>
          </p:cNvSpPr>
          <p:nvPr>
            <p:ph type="title"/>
          </p:nvPr>
        </p:nvSpPr>
        <p:spPr>
          <a:xfrm>
            <a:off x="952500" y="162838"/>
            <a:ext cx="11099800" cy="1627325"/>
          </a:xfrm>
          <a:prstGeom prst="rect">
            <a:avLst/>
          </a:prstGeom>
        </p:spPr>
        <p:txBody>
          <a:bodyPr>
            <a:normAutofit/>
          </a:bodyPr>
          <a:lstStyle/>
          <a:p>
            <a:pPr lvl="0">
              <a:defRPr sz="1800">
                <a:solidFill>
                  <a:srgbClr val="000000"/>
                </a:solidFill>
              </a:defRPr>
            </a:pPr>
            <a:r>
              <a:rPr lang="en-US" sz="4800" b="1" dirty="0">
                <a:solidFill>
                  <a:srgbClr val="FFFFFF"/>
                </a:solidFill>
              </a:rPr>
              <a:t>OHSBVA RULES</a:t>
            </a:r>
            <a:endParaRPr sz="4800" b="1" dirty="0">
              <a:solidFill>
                <a:srgbClr val="FFFFFF"/>
              </a:solidFill>
            </a:endParaRPr>
          </a:p>
        </p:txBody>
      </p:sp>
      <p:sp>
        <p:nvSpPr>
          <p:cNvPr id="42" name="Shape 42"/>
          <p:cNvSpPr>
            <a:spLocks noGrp="1"/>
          </p:cNvSpPr>
          <p:nvPr>
            <p:ph type="body" idx="1"/>
          </p:nvPr>
        </p:nvSpPr>
        <p:spPr>
          <a:xfrm>
            <a:off x="799921" y="2392472"/>
            <a:ext cx="11650597" cy="6275540"/>
          </a:xfrm>
          <a:prstGeom prst="rect">
            <a:avLst/>
          </a:prstGeom>
        </p:spPr>
        <p:txBody>
          <a:bodyPr>
            <a:normAutofit/>
          </a:bodyPr>
          <a:lstStyle/>
          <a:p>
            <a:pPr marL="0" indent="0" algn="ctr">
              <a:buNone/>
            </a:pPr>
            <a:r>
              <a:rPr lang="en-US" sz="4300" b="1" dirty="0">
                <a:solidFill>
                  <a:srgbClr val="FFFFFF"/>
                </a:solidFill>
              </a:rPr>
              <a:t>What </a:t>
            </a:r>
            <a:r>
              <a:rPr lang="en-US" sz="4300" b="1" u="sng" dirty="0">
                <a:solidFill>
                  <a:srgbClr val="FFFFFF"/>
                </a:solidFill>
                <a:highlight>
                  <a:srgbClr val="00FF00"/>
                </a:highlight>
              </a:rPr>
              <a:t>OHSBVA</a:t>
            </a:r>
            <a:r>
              <a:rPr lang="en-US" sz="4300" b="1" dirty="0">
                <a:solidFill>
                  <a:srgbClr val="FFFFFF"/>
                </a:solidFill>
              </a:rPr>
              <a:t> Rules Permit Coaches to Do</a:t>
            </a:r>
          </a:p>
          <a:p>
            <a:pPr marL="0" indent="0" algn="ctr">
              <a:buNone/>
            </a:pPr>
            <a:endParaRPr lang="en-US" sz="1100" b="1" dirty="0">
              <a:solidFill>
                <a:srgbClr val="FFFFFF"/>
              </a:solidFill>
            </a:endParaRPr>
          </a:p>
          <a:p>
            <a:pPr marL="0" marR="0" lvl="0" indent="0">
              <a:lnSpc>
                <a:spcPct val="107000"/>
              </a:lnSpc>
              <a:spcBef>
                <a:spcPts val="0"/>
              </a:spcBef>
              <a:spcAft>
                <a:spcPts val="800"/>
              </a:spcAft>
              <a:buNone/>
              <a:tabLst>
                <a:tab pos="457200" algn="l"/>
              </a:tabLst>
            </a:pPr>
            <a:r>
              <a:rPr lang="en-US" sz="4100" dirty="0">
                <a:solidFill>
                  <a:srgbClr val="FFFF00"/>
                </a:solidFill>
                <a:ea typeface="Calibri" panose="020F0502020204030204" pitchFamily="34" charset="0"/>
                <a:cs typeface="Times New Roman" panose="02020603050405020304" pitchFamily="18" charset="0"/>
              </a:rPr>
              <a:t>Two rules same as NFHS:</a:t>
            </a:r>
            <a:endParaRPr lang="en-US" sz="4100" dirty="0">
              <a:solidFill>
                <a:srgbClr val="FFFF00"/>
              </a:solidFill>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4100" dirty="0">
                <a:solidFill>
                  <a:srgbClr val="FFFF00"/>
                </a:solidFill>
                <a:effectLst/>
                <a:ea typeface="Calibri" panose="020F0502020204030204" pitchFamily="34" charset="0"/>
                <a:cs typeface="Times New Roman" panose="02020603050405020304" pitchFamily="18" charset="0"/>
              </a:rPr>
              <a:t>Rule 10-1-2a: </a:t>
            </a:r>
            <a:r>
              <a:rPr lang="en-US" sz="4100" dirty="0">
                <a:solidFill>
                  <a:srgbClr val="FFFF00"/>
                </a:solidFill>
                <a:ea typeface="Calibri" panose="020F0502020204030204" pitchFamily="34" charset="0"/>
                <a:cs typeface="Times New Roman" panose="02020603050405020304" pitchFamily="18" charset="0"/>
              </a:rPr>
              <a:t>Head coach is only coach who may request substitution</a:t>
            </a:r>
            <a:endParaRPr lang="en-US" sz="4100" dirty="0">
              <a:solidFill>
                <a:srgbClr val="FFFF00"/>
              </a:solidFill>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4100" dirty="0">
                <a:solidFill>
                  <a:srgbClr val="FFFF00"/>
                </a:solidFill>
                <a:effectLst/>
                <a:ea typeface="Calibri" panose="020F0502020204030204" pitchFamily="34" charset="0"/>
                <a:cs typeface="Times New Roman" panose="02020603050405020304" pitchFamily="18" charset="0"/>
              </a:rPr>
              <a:t>Rule 11-2-1: </a:t>
            </a:r>
            <a:r>
              <a:rPr lang="en-US" sz="4100" dirty="0">
                <a:solidFill>
                  <a:srgbClr val="FFFF00"/>
                </a:solidFill>
                <a:ea typeface="Calibri" panose="020F0502020204030204" pitchFamily="34" charset="0"/>
                <a:cs typeface="Times New Roman" panose="02020603050405020304" pitchFamily="18" charset="0"/>
              </a:rPr>
              <a:t>Head coach is only coach who may request time-out</a:t>
            </a:r>
            <a:endParaRPr lang="en-US" sz="4100" dirty="0">
              <a:solidFill>
                <a:srgbClr val="FFFF00"/>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694754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Shape 41"/>
          <p:cNvSpPr>
            <a:spLocks noGrp="1"/>
          </p:cNvSpPr>
          <p:nvPr>
            <p:ph type="title"/>
          </p:nvPr>
        </p:nvSpPr>
        <p:spPr>
          <a:xfrm>
            <a:off x="952500" y="162838"/>
            <a:ext cx="11099800" cy="1627325"/>
          </a:xfrm>
          <a:prstGeom prst="rect">
            <a:avLst/>
          </a:prstGeom>
        </p:spPr>
        <p:txBody>
          <a:bodyPr>
            <a:normAutofit/>
          </a:bodyPr>
          <a:lstStyle/>
          <a:p>
            <a:pPr lvl="0">
              <a:defRPr sz="1800">
                <a:solidFill>
                  <a:srgbClr val="000000"/>
                </a:solidFill>
              </a:defRPr>
            </a:pPr>
            <a:r>
              <a:rPr lang="en-US" sz="4800" b="1" dirty="0">
                <a:solidFill>
                  <a:srgbClr val="FFFFFF"/>
                </a:solidFill>
              </a:rPr>
              <a:t>OHSBVA RULE MODIFICATIONS</a:t>
            </a:r>
            <a:endParaRPr sz="4800" b="1" dirty="0">
              <a:solidFill>
                <a:srgbClr val="FFFFFF"/>
              </a:solidFill>
            </a:endParaRPr>
          </a:p>
        </p:txBody>
      </p:sp>
      <p:sp>
        <p:nvSpPr>
          <p:cNvPr id="42" name="Shape 42"/>
          <p:cNvSpPr>
            <a:spLocks noGrp="1"/>
          </p:cNvSpPr>
          <p:nvPr>
            <p:ph type="body" idx="1"/>
          </p:nvPr>
        </p:nvSpPr>
        <p:spPr>
          <a:xfrm>
            <a:off x="799921" y="2141952"/>
            <a:ext cx="11650597" cy="6638794"/>
          </a:xfrm>
          <a:prstGeom prst="rect">
            <a:avLst/>
          </a:prstGeom>
        </p:spPr>
        <p:txBody>
          <a:bodyPr>
            <a:normAutofit/>
          </a:bodyPr>
          <a:lstStyle/>
          <a:p>
            <a:pPr marL="0" indent="0" algn="ctr">
              <a:buNone/>
            </a:pPr>
            <a:r>
              <a:rPr lang="en-US" sz="4300" b="1" dirty="0">
                <a:solidFill>
                  <a:srgbClr val="FFFFFF"/>
                </a:solidFill>
              </a:rPr>
              <a:t>What </a:t>
            </a:r>
            <a:r>
              <a:rPr lang="en-US" sz="4300" b="1" u="sng" dirty="0">
                <a:solidFill>
                  <a:srgbClr val="FFFFFF"/>
                </a:solidFill>
                <a:highlight>
                  <a:srgbClr val="00FF00"/>
                </a:highlight>
              </a:rPr>
              <a:t>OHSBVA</a:t>
            </a:r>
            <a:r>
              <a:rPr lang="en-US" sz="4300" b="1" dirty="0">
                <a:solidFill>
                  <a:srgbClr val="FFFFFF"/>
                </a:solidFill>
              </a:rPr>
              <a:t> Rules Permit Coaches to Do</a:t>
            </a:r>
          </a:p>
          <a:p>
            <a:pPr marL="0" indent="0" algn="ctr">
              <a:buNone/>
            </a:pPr>
            <a:endParaRPr lang="en-US" sz="1100" b="1" dirty="0">
              <a:solidFill>
                <a:srgbClr val="FFFFFF"/>
              </a:solidFill>
            </a:endParaRP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4100" dirty="0">
                <a:solidFill>
                  <a:srgbClr val="FFFF00"/>
                </a:solidFill>
                <a:effectLst/>
                <a:ea typeface="Calibri" panose="020F0502020204030204" pitchFamily="34" charset="0"/>
                <a:cs typeface="Times New Roman" panose="02020603050405020304" pitchFamily="18" charset="0"/>
              </a:rPr>
              <a:t>Rule 12-2-5: Any </a:t>
            </a:r>
            <a:r>
              <a:rPr lang="en-US" sz="4100" u="sng" dirty="0">
                <a:solidFill>
                  <a:srgbClr val="FFFF00"/>
                </a:solidFill>
                <a:effectLst/>
                <a:ea typeface="Calibri" panose="020F0502020204030204" pitchFamily="34" charset="0"/>
                <a:cs typeface="Times New Roman" panose="02020603050405020304" pitchFamily="18" charset="0"/>
              </a:rPr>
              <a:t>one</a:t>
            </a:r>
            <a:r>
              <a:rPr lang="en-US" sz="4100" dirty="0">
                <a:solidFill>
                  <a:srgbClr val="FFFF00"/>
                </a:solidFill>
                <a:effectLst/>
                <a:ea typeface="Calibri" panose="020F0502020204030204" pitchFamily="34" charset="0"/>
                <a:cs typeface="Times New Roman" panose="02020603050405020304" pitchFamily="18" charset="0"/>
              </a:rPr>
              <a:t> coach may stand during </a:t>
            </a:r>
            <a:r>
              <a:rPr lang="en-US" sz="4100" dirty="0">
                <a:solidFill>
                  <a:srgbClr val="FFFF00"/>
                </a:solidFill>
                <a:ea typeface="Calibri" panose="020F0502020204030204" pitchFamily="34" charset="0"/>
                <a:cs typeface="Times New Roman" panose="02020603050405020304" pitchFamily="18" charset="0"/>
              </a:rPr>
              <a:t>play allowing a</a:t>
            </a:r>
            <a:r>
              <a:rPr lang="en-US" sz="4100" dirty="0">
                <a:solidFill>
                  <a:srgbClr val="FFFF00"/>
                </a:solidFill>
                <a:effectLst/>
                <a:ea typeface="Calibri" panose="020F0502020204030204" pitchFamily="34" charset="0"/>
                <a:cs typeface="Times New Roman" panose="02020603050405020304" pitchFamily="18" charset="0"/>
              </a:rPr>
              <a:t>ssistant coach to be standing coach </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4100" dirty="0">
                <a:solidFill>
                  <a:srgbClr val="FFFF00"/>
                </a:solidFill>
                <a:effectLst/>
                <a:ea typeface="Calibri" panose="020F0502020204030204" pitchFamily="34" charset="0"/>
                <a:cs typeface="Times New Roman" panose="02020603050405020304" pitchFamily="18" charset="0"/>
              </a:rPr>
              <a:t>Rule 12-2-6: Head coach may designate assistant coach or alternating coaches to stand to coach during play, no closer to court than 6 feet</a:t>
            </a:r>
          </a:p>
          <a:p>
            <a:pPr marL="342900" marR="0" lvl="0" indent="-342900">
              <a:lnSpc>
                <a:spcPct val="107000"/>
              </a:lnSpc>
              <a:spcBef>
                <a:spcPts val="0"/>
              </a:spcBef>
              <a:spcAft>
                <a:spcPts val="800"/>
              </a:spcAft>
              <a:buFont typeface="Wingdings" panose="05000000000000000000" pitchFamily="2" charset="2"/>
              <a:buChar char=""/>
              <a:tabLst>
                <a:tab pos="457200" algn="l"/>
              </a:tabLst>
            </a:pPr>
            <a:r>
              <a:rPr lang="en-US" sz="4100" dirty="0">
                <a:solidFill>
                  <a:srgbClr val="FFFF00"/>
                </a:solidFill>
                <a:cs typeface="Times New Roman" panose="02020603050405020304" pitchFamily="18" charset="0"/>
              </a:rPr>
              <a:t>Rule 12-2-8: Behavior considered unsporting conduct has NOT changed for OHSBVA</a:t>
            </a:r>
            <a:endParaRPr lang="en-US" sz="6000" dirty="0">
              <a:solidFill>
                <a:srgbClr val="FFFF00"/>
              </a:solidFill>
            </a:endParaRPr>
          </a:p>
        </p:txBody>
      </p:sp>
    </p:spTree>
    <p:extLst>
      <p:ext uri="{BB962C8B-B14F-4D97-AF65-F5344CB8AC3E}">
        <p14:creationId xmlns:p14="http://schemas.microsoft.com/office/powerpoint/2010/main" val="1598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Shape 41"/>
          <p:cNvSpPr>
            <a:spLocks noGrp="1"/>
          </p:cNvSpPr>
          <p:nvPr>
            <p:ph type="title"/>
          </p:nvPr>
        </p:nvSpPr>
        <p:spPr>
          <a:xfrm>
            <a:off x="952500" y="0"/>
            <a:ext cx="11099800" cy="1427967"/>
          </a:xfrm>
          <a:prstGeom prst="rect">
            <a:avLst/>
          </a:prstGeom>
        </p:spPr>
        <p:txBody>
          <a:bodyPr>
            <a:normAutofit/>
          </a:bodyPr>
          <a:lstStyle/>
          <a:p>
            <a:pPr lvl="0">
              <a:defRPr sz="1800">
                <a:solidFill>
                  <a:srgbClr val="000000"/>
                </a:solidFill>
              </a:defRPr>
            </a:pPr>
            <a:r>
              <a:rPr lang="en-US" sz="6000" dirty="0">
                <a:solidFill>
                  <a:srgbClr val="FFFFFF"/>
                </a:solidFill>
              </a:rPr>
              <a:t>Role of assistant coaches</a:t>
            </a:r>
            <a:endParaRPr sz="6000" dirty="0">
              <a:solidFill>
                <a:srgbClr val="FFFFFF"/>
              </a:solidFill>
            </a:endParaRPr>
          </a:p>
        </p:txBody>
      </p:sp>
      <p:sp>
        <p:nvSpPr>
          <p:cNvPr id="42" name="Shape 42"/>
          <p:cNvSpPr>
            <a:spLocks noGrp="1"/>
          </p:cNvSpPr>
          <p:nvPr>
            <p:ph type="body" idx="1"/>
          </p:nvPr>
        </p:nvSpPr>
        <p:spPr>
          <a:xfrm>
            <a:off x="688932" y="2317316"/>
            <a:ext cx="11899725" cy="7415408"/>
          </a:xfrm>
          <a:prstGeom prst="rect">
            <a:avLst/>
          </a:prstGeom>
        </p:spPr>
        <p:txBody>
          <a:bodyPr>
            <a:normAutofit lnSpcReduction="10000"/>
          </a:bodyPr>
          <a:lstStyle/>
          <a:p>
            <a:pPr>
              <a:buFont typeface="Wingdings" panose="05000000000000000000" pitchFamily="2" charset="2"/>
              <a:buChar char="v"/>
            </a:pPr>
            <a:r>
              <a:rPr lang="en-US" dirty="0">
                <a:solidFill>
                  <a:srgbClr val="FFFF00"/>
                </a:solidFill>
              </a:rPr>
              <a:t>Assistant coaches responsible for coaching players and may request certain information from R2 on dead ball without disrupting play </a:t>
            </a:r>
          </a:p>
          <a:p>
            <a:pPr>
              <a:buFont typeface="Wingdings" panose="05000000000000000000" pitchFamily="2" charset="2"/>
              <a:buChar char="v"/>
            </a:pPr>
            <a:r>
              <a:rPr lang="en-US" sz="4000" dirty="0">
                <a:solidFill>
                  <a:srgbClr val="FFFF00"/>
                </a:solidFill>
              </a:rPr>
              <a:t>Overuse of this privilege resulting in delay of play may be considered unsporting conduct</a:t>
            </a:r>
          </a:p>
          <a:p>
            <a:pPr>
              <a:buFont typeface="Wingdings" panose="05000000000000000000" pitchFamily="2" charset="2"/>
              <a:buChar char="v"/>
            </a:pPr>
            <a:r>
              <a:rPr lang="en-US" dirty="0">
                <a:solidFill>
                  <a:srgbClr val="FFFF00"/>
                </a:solidFill>
              </a:rPr>
              <a:t>R2 responsible for facilitating communication with coaching staff for both teams</a:t>
            </a:r>
          </a:p>
          <a:p>
            <a:pPr>
              <a:buFont typeface="Wingdings" panose="05000000000000000000" pitchFamily="2" charset="2"/>
              <a:buChar char="v"/>
            </a:pPr>
            <a:r>
              <a:rPr lang="en-US" dirty="0">
                <a:solidFill>
                  <a:srgbClr val="FFFF00"/>
                </a:solidFill>
              </a:rPr>
              <a:t>Assistant coaches not permitted to address referees regarding judgments, decisions, application of playing rules</a:t>
            </a:r>
          </a:p>
          <a:p>
            <a:endParaRPr lang="en-US" dirty="0"/>
          </a:p>
        </p:txBody>
      </p:sp>
    </p:spTree>
    <p:extLst>
      <p:ext uri="{BB962C8B-B14F-4D97-AF65-F5344CB8AC3E}">
        <p14:creationId xmlns:p14="http://schemas.microsoft.com/office/powerpoint/2010/main" val="24867874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Shape 41"/>
          <p:cNvSpPr>
            <a:spLocks noGrp="1"/>
          </p:cNvSpPr>
          <p:nvPr>
            <p:ph type="title"/>
          </p:nvPr>
        </p:nvSpPr>
        <p:spPr>
          <a:xfrm>
            <a:off x="952500" y="0"/>
            <a:ext cx="11099800" cy="1828800"/>
          </a:xfrm>
          <a:prstGeom prst="rect">
            <a:avLst/>
          </a:prstGeom>
        </p:spPr>
        <p:txBody>
          <a:bodyPr>
            <a:normAutofit/>
          </a:bodyPr>
          <a:lstStyle/>
          <a:p>
            <a:pPr lvl="0">
              <a:defRPr sz="1800">
                <a:solidFill>
                  <a:srgbClr val="000000"/>
                </a:solidFill>
              </a:defRPr>
            </a:pPr>
            <a:r>
              <a:rPr lang="en-US" sz="6000" dirty="0">
                <a:solidFill>
                  <a:srgbClr val="FFFFFF"/>
                </a:solidFill>
              </a:rPr>
              <a:t>“Who” are assistant coaches?</a:t>
            </a:r>
            <a:endParaRPr sz="6000" dirty="0">
              <a:solidFill>
                <a:srgbClr val="FFFFFF"/>
              </a:solidFill>
            </a:endParaRPr>
          </a:p>
        </p:txBody>
      </p:sp>
      <p:sp>
        <p:nvSpPr>
          <p:cNvPr id="42" name="Shape 42"/>
          <p:cNvSpPr>
            <a:spLocks noGrp="1"/>
          </p:cNvSpPr>
          <p:nvPr>
            <p:ph type="body" idx="1"/>
          </p:nvPr>
        </p:nvSpPr>
        <p:spPr>
          <a:xfrm>
            <a:off x="688933" y="3039414"/>
            <a:ext cx="11774464" cy="6574486"/>
          </a:xfrm>
          <a:prstGeom prst="rect">
            <a:avLst/>
          </a:prstGeom>
        </p:spPr>
        <p:txBody>
          <a:bodyPr>
            <a:normAutofit lnSpcReduction="10000"/>
          </a:bodyPr>
          <a:lstStyle/>
          <a:p>
            <a:pPr marL="0" indent="0">
              <a:buNone/>
            </a:pPr>
            <a:r>
              <a:rPr lang="en-US" b="1" dirty="0">
                <a:solidFill>
                  <a:srgbClr val="FFFF00"/>
                </a:solidFill>
              </a:rPr>
              <a:t>Assistant coaches include: </a:t>
            </a:r>
          </a:p>
          <a:p>
            <a:pPr>
              <a:buFont typeface="Wingdings" panose="05000000000000000000" pitchFamily="2" charset="2"/>
              <a:buChar char="v"/>
            </a:pPr>
            <a:r>
              <a:rPr lang="en-US" dirty="0">
                <a:solidFill>
                  <a:srgbClr val="FFFF00"/>
                </a:solidFill>
              </a:rPr>
              <a:t>Former high school and college head volleyball coaches</a:t>
            </a:r>
          </a:p>
          <a:p>
            <a:pPr>
              <a:buFont typeface="Wingdings" panose="05000000000000000000" pitchFamily="2" charset="2"/>
              <a:buChar char="v"/>
            </a:pPr>
            <a:r>
              <a:rPr lang="en-US" dirty="0">
                <a:solidFill>
                  <a:srgbClr val="FFFF00"/>
                </a:solidFill>
              </a:rPr>
              <a:t>Former high school and college volleyball players</a:t>
            </a:r>
          </a:p>
          <a:p>
            <a:pPr>
              <a:buFont typeface="Wingdings" panose="05000000000000000000" pitchFamily="2" charset="2"/>
              <a:buChar char="v"/>
            </a:pPr>
            <a:r>
              <a:rPr lang="en-US" dirty="0">
                <a:solidFill>
                  <a:srgbClr val="FFFF00"/>
                </a:solidFill>
              </a:rPr>
              <a:t>Those seeking coaching experience</a:t>
            </a:r>
          </a:p>
          <a:p>
            <a:pPr>
              <a:buFont typeface="Wingdings" panose="05000000000000000000" pitchFamily="2" charset="2"/>
              <a:buChar char="v"/>
            </a:pPr>
            <a:r>
              <a:rPr lang="en-US" dirty="0">
                <a:solidFill>
                  <a:srgbClr val="FFFF00"/>
                </a:solidFill>
              </a:rPr>
              <a:t>School personnel helping out a head coach</a:t>
            </a:r>
          </a:p>
          <a:p>
            <a:pPr>
              <a:buFont typeface="Wingdings" panose="05000000000000000000" pitchFamily="2" charset="2"/>
              <a:buChar char="v"/>
            </a:pPr>
            <a:r>
              <a:rPr lang="en-US" dirty="0">
                <a:solidFill>
                  <a:srgbClr val="FFFF00"/>
                </a:solidFill>
              </a:rPr>
              <a:t>A parent of a player helping out</a:t>
            </a:r>
          </a:p>
          <a:p>
            <a:endParaRPr lang="en-US" dirty="0"/>
          </a:p>
          <a:p>
            <a:endParaRPr lang="en-US" dirty="0"/>
          </a:p>
        </p:txBody>
      </p:sp>
    </p:spTree>
    <p:extLst>
      <p:ext uri="{BB962C8B-B14F-4D97-AF65-F5344CB8AC3E}">
        <p14:creationId xmlns:p14="http://schemas.microsoft.com/office/powerpoint/2010/main" val="23312225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907C1-260E-4797-AF69-C0F61C0F478E}"/>
              </a:ext>
            </a:extLst>
          </p:cNvPr>
          <p:cNvSpPr>
            <a:spLocks noGrp="1"/>
          </p:cNvSpPr>
          <p:nvPr>
            <p:ph type="title"/>
          </p:nvPr>
        </p:nvSpPr>
        <p:spPr>
          <a:xfrm>
            <a:off x="321972" y="0"/>
            <a:ext cx="12325082" cy="1403797"/>
          </a:xfrm>
        </p:spPr>
        <p:txBody>
          <a:bodyPr>
            <a:normAutofit/>
          </a:bodyPr>
          <a:lstStyle/>
          <a:p>
            <a:r>
              <a:rPr lang="en-US" sz="5400" dirty="0"/>
              <a:t>R2 role in controlling bench personnel</a:t>
            </a:r>
          </a:p>
        </p:txBody>
      </p:sp>
      <p:sp>
        <p:nvSpPr>
          <p:cNvPr id="3" name="Text Placeholder 2">
            <a:extLst>
              <a:ext uri="{FF2B5EF4-FFF2-40B4-BE49-F238E27FC236}">
                <a16:creationId xmlns:a16="http://schemas.microsoft.com/office/drawing/2014/main" id="{8FD5C03E-8AD0-43E7-9721-46AC9D27362E}"/>
              </a:ext>
            </a:extLst>
          </p:cNvPr>
          <p:cNvSpPr>
            <a:spLocks noGrp="1"/>
          </p:cNvSpPr>
          <p:nvPr>
            <p:ph type="body" idx="1"/>
          </p:nvPr>
        </p:nvSpPr>
        <p:spPr>
          <a:xfrm>
            <a:off x="952499" y="2167003"/>
            <a:ext cx="11185221" cy="6870718"/>
          </a:xfrm>
        </p:spPr>
        <p:txBody>
          <a:bodyPr>
            <a:normAutofit fontScale="85000" lnSpcReduction="10000"/>
          </a:bodyPr>
          <a:lstStyle/>
          <a:p>
            <a:pPr>
              <a:buFont typeface="Wingdings" panose="05000000000000000000" pitchFamily="2" charset="2"/>
              <a:buChar char="v"/>
            </a:pPr>
            <a:r>
              <a:rPr lang="en-US" dirty="0">
                <a:solidFill>
                  <a:srgbClr val="FFFF00"/>
                </a:solidFill>
              </a:rPr>
              <a:t>OHSBVA leadership supports that unsporting conduct should not be tolerated and should be dealt with appropriately</a:t>
            </a:r>
          </a:p>
          <a:p>
            <a:pPr>
              <a:buFont typeface="Wingdings" panose="05000000000000000000" pitchFamily="2" charset="2"/>
              <a:buChar char="v"/>
            </a:pPr>
            <a:r>
              <a:rPr lang="en-US" dirty="0">
                <a:solidFill>
                  <a:srgbClr val="FFFF00"/>
                </a:solidFill>
              </a:rPr>
              <a:t>Not a free pass to referees to be issuing sanctions willy-nilly</a:t>
            </a:r>
          </a:p>
          <a:p>
            <a:pPr>
              <a:buFont typeface="Wingdings" panose="05000000000000000000" pitchFamily="2" charset="2"/>
              <a:buChar char="v"/>
            </a:pPr>
            <a:r>
              <a:rPr lang="en-US" dirty="0">
                <a:solidFill>
                  <a:srgbClr val="FFFF00"/>
                </a:solidFill>
              </a:rPr>
              <a:t>Simple questions are not necessarily something that should lead to a sanction being issued </a:t>
            </a:r>
          </a:p>
          <a:p>
            <a:pPr>
              <a:buFont typeface="Wingdings" panose="05000000000000000000" pitchFamily="2" charset="2"/>
              <a:buChar char="v"/>
            </a:pPr>
            <a:r>
              <a:rPr lang="en-US" dirty="0">
                <a:solidFill>
                  <a:srgbClr val="FFFF00"/>
                </a:solidFill>
              </a:rPr>
              <a:t>Sometimes coach just needs to vent a little, and R2 needs to be aware of this while avoiding this occurring too frequently </a:t>
            </a:r>
          </a:p>
          <a:p>
            <a:pPr>
              <a:buFont typeface="Wingdings" panose="05000000000000000000" pitchFamily="2" charset="2"/>
              <a:buChar char="v"/>
            </a:pPr>
            <a:r>
              <a:rPr lang="en-US" dirty="0">
                <a:solidFill>
                  <a:srgbClr val="FFFF00"/>
                </a:solidFill>
              </a:rPr>
              <a:t>Based on angle, sometimes coach has a better view than officials so give some leeway in those situations</a:t>
            </a:r>
          </a:p>
        </p:txBody>
      </p:sp>
    </p:spTree>
    <p:extLst>
      <p:ext uri="{BB962C8B-B14F-4D97-AF65-F5344CB8AC3E}">
        <p14:creationId xmlns:p14="http://schemas.microsoft.com/office/powerpoint/2010/main" val="97250102"/>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907C1-260E-4797-AF69-C0F61C0F478E}"/>
              </a:ext>
            </a:extLst>
          </p:cNvPr>
          <p:cNvSpPr>
            <a:spLocks noGrp="1"/>
          </p:cNvSpPr>
          <p:nvPr>
            <p:ph type="title"/>
          </p:nvPr>
        </p:nvSpPr>
        <p:spPr>
          <a:xfrm>
            <a:off x="141668" y="7151"/>
            <a:ext cx="12428112" cy="1521024"/>
          </a:xfrm>
        </p:spPr>
        <p:txBody>
          <a:bodyPr>
            <a:normAutofit/>
          </a:bodyPr>
          <a:lstStyle/>
          <a:p>
            <a:r>
              <a:rPr lang="en-US" sz="5400" dirty="0"/>
              <a:t>R2 role in controlling bench personnel</a:t>
            </a:r>
          </a:p>
        </p:txBody>
      </p:sp>
      <p:sp>
        <p:nvSpPr>
          <p:cNvPr id="3" name="Text Placeholder 2">
            <a:extLst>
              <a:ext uri="{FF2B5EF4-FFF2-40B4-BE49-F238E27FC236}">
                <a16:creationId xmlns:a16="http://schemas.microsoft.com/office/drawing/2014/main" id="{8FD5C03E-8AD0-43E7-9721-46AC9D27362E}"/>
              </a:ext>
            </a:extLst>
          </p:cNvPr>
          <p:cNvSpPr>
            <a:spLocks noGrp="1"/>
          </p:cNvSpPr>
          <p:nvPr>
            <p:ph type="body" idx="1"/>
          </p:nvPr>
        </p:nvSpPr>
        <p:spPr>
          <a:xfrm>
            <a:off x="952500" y="2617938"/>
            <a:ext cx="11099800" cy="7121239"/>
          </a:xfrm>
        </p:spPr>
        <p:txBody>
          <a:bodyPr>
            <a:normAutofit fontScale="92500" lnSpcReduction="20000"/>
          </a:bodyPr>
          <a:lstStyle/>
          <a:p>
            <a:pPr>
              <a:buFont typeface="Wingdings" panose="05000000000000000000" pitchFamily="2" charset="2"/>
              <a:buChar char="v"/>
            </a:pPr>
            <a:r>
              <a:rPr lang="en-US" dirty="0">
                <a:solidFill>
                  <a:srgbClr val="FFFF00"/>
                </a:solidFill>
              </a:rPr>
              <a:t>R2 position uniquely able to address coach concerns and questions but must be able to recognize when behavior has stepped over the line</a:t>
            </a:r>
          </a:p>
          <a:p>
            <a:pPr>
              <a:buFont typeface="Wingdings" panose="05000000000000000000" pitchFamily="2" charset="2"/>
              <a:buChar char="v"/>
            </a:pPr>
            <a:r>
              <a:rPr lang="en-US" dirty="0">
                <a:solidFill>
                  <a:srgbClr val="FFFF00"/>
                </a:solidFill>
              </a:rPr>
              <a:t>That line is different for each official, but certain forms of behavior should be recognized as excessive and dealt with promptly by R2 either by requesting a sanction (Yellow or Red Card) or a verbal warning for less severe actions</a:t>
            </a:r>
          </a:p>
          <a:p>
            <a:pPr>
              <a:buFont typeface="Wingdings" panose="05000000000000000000" pitchFamily="2" charset="2"/>
              <a:buChar char="v"/>
            </a:pPr>
            <a:r>
              <a:rPr lang="en-US" dirty="0">
                <a:solidFill>
                  <a:srgbClr val="FFFF00"/>
                </a:solidFill>
              </a:rPr>
              <a:t>For OHSBVA, a request for a sanction may be made verbally by the R2 or by following NFHS techniques</a:t>
            </a:r>
          </a:p>
          <a:p>
            <a:pPr>
              <a:buFont typeface="Wingdings" panose="05000000000000000000" pitchFamily="2" charset="2"/>
              <a:buChar char="v"/>
            </a:pPr>
            <a:r>
              <a:rPr lang="en-US" dirty="0">
                <a:solidFill>
                  <a:srgbClr val="FFFF00"/>
                </a:solidFill>
              </a:rPr>
              <a:t>NFHS request for sanction includes holding appropriate card in the middle of the chest   </a:t>
            </a:r>
          </a:p>
          <a:p>
            <a:pPr>
              <a:buFont typeface="Wingdings" panose="05000000000000000000" pitchFamily="2" charset="2"/>
              <a:buChar char="v"/>
            </a:pPr>
            <a:endParaRPr lang="en-US" b="1" dirty="0">
              <a:solidFill>
                <a:srgbClr val="FFFF00"/>
              </a:solidFill>
            </a:endParaRPr>
          </a:p>
        </p:txBody>
      </p:sp>
    </p:spTree>
    <p:extLst>
      <p:ext uri="{BB962C8B-B14F-4D97-AF65-F5344CB8AC3E}">
        <p14:creationId xmlns:p14="http://schemas.microsoft.com/office/powerpoint/2010/main" val="323636694"/>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907C1-260E-4797-AF69-C0F61C0F478E}"/>
              </a:ext>
            </a:extLst>
          </p:cNvPr>
          <p:cNvSpPr>
            <a:spLocks noGrp="1"/>
          </p:cNvSpPr>
          <p:nvPr>
            <p:ph type="title"/>
          </p:nvPr>
        </p:nvSpPr>
        <p:spPr>
          <a:xfrm>
            <a:off x="244699" y="-90152"/>
            <a:ext cx="12415233" cy="1605801"/>
          </a:xfrm>
        </p:spPr>
        <p:txBody>
          <a:bodyPr>
            <a:normAutofit/>
          </a:bodyPr>
          <a:lstStyle/>
          <a:p>
            <a:r>
              <a:rPr lang="en-US" sz="5400" dirty="0"/>
              <a:t>R2 role in controlling bench personnel</a:t>
            </a:r>
          </a:p>
        </p:txBody>
      </p:sp>
      <p:sp>
        <p:nvSpPr>
          <p:cNvPr id="3" name="Text Placeholder 2">
            <a:extLst>
              <a:ext uri="{FF2B5EF4-FFF2-40B4-BE49-F238E27FC236}">
                <a16:creationId xmlns:a16="http://schemas.microsoft.com/office/drawing/2014/main" id="{8FD5C03E-8AD0-43E7-9721-46AC9D27362E}"/>
              </a:ext>
            </a:extLst>
          </p:cNvPr>
          <p:cNvSpPr>
            <a:spLocks noGrp="1"/>
          </p:cNvSpPr>
          <p:nvPr>
            <p:ph type="body" idx="1"/>
          </p:nvPr>
        </p:nvSpPr>
        <p:spPr>
          <a:xfrm>
            <a:off x="952500" y="2204581"/>
            <a:ext cx="11099800" cy="6833140"/>
          </a:xfrm>
        </p:spPr>
        <p:txBody>
          <a:bodyPr>
            <a:normAutofit/>
          </a:bodyPr>
          <a:lstStyle/>
          <a:p>
            <a:pPr>
              <a:buFont typeface="Wingdings" panose="05000000000000000000" pitchFamily="2" charset="2"/>
              <a:buChar char="v"/>
            </a:pPr>
            <a:r>
              <a:rPr lang="en-US" dirty="0">
                <a:solidFill>
                  <a:srgbClr val="FFFF00"/>
                </a:solidFill>
              </a:rPr>
              <a:t>R1 and R2 should pre-match how card to be requested </a:t>
            </a:r>
          </a:p>
          <a:p>
            <a:pPr>
              <a:buFont typeface="Wingdings" panose="05000000000000000000" pitchFamily="2" charset="2"/>
              <a:buChar char="v"/>
            </a:pPr>
            <a:r>
              <a:rPr lang="en-US" dirty="0">
                <a:solidFill>
                  <a:srgbClr val="FFFF00"/>
                </a:solidFill>
              </a:rPr>
              <a:t>In all cases, R1 is official who administers a sanction</a:t>
            </a:r>
          </a:p>
          <a:p>
            <a:pPr>
              <a:buFont typeface="Wingdings" panose="05000000000000000000" pitchFamily="2" charset="2"/>
              <a:buChar char="v"/>
            </a:pPr>
            <a:r>
              <a:rPr lang="en-US" dirty="0">
                <a:solidFill>
                  <a:srgbClr val="FFFF00"/>
                </a:solidFill>
              </a:rPr>
              <a:t>R2 verifies scorer has recorded sanction and any appropriate points awarded (red/penalty, red/yellow both result in point to opponent</a:t>
            </a:r>
          </a:p>
          <a:p>
            <a:pPr>
              <a:buFont typeface="Wingdings" panose="05000000000000000000" pitchFamily="2" charset="2"/>
              <a:buChar char="v"/>
            </a:pPr>
            <a:r>
              <a:rPr lang="en-US" dirty="0">
                <a:solidFill>
                  <a:srgbClr val="FFFF00"/>
                </a:solidFill>
              </a:rPr>
              <a:t>R2 also ensures head coach informed of sanction</a:t>
            </a:r>
          </a:p>
        </p:txBody>
      </p:sp>
    </p:spTree>
    <p:extLst>
      <p:ext uri="{BB962C8B-B14F-4D97-AF65-F5344CB8AC3E}">
        <p14:creationId xmlns:p14="http://schemas.microsoft.com/office/powerpoint/2010/main" val="3059584469"/>
      </p:ext>
    </p:extLst>
  </p:cSld>
  <p:clrMapOvr>
    <a:masterClrMapping/>
  </p:clrMapOvr>
  <p:transition spd="med"/>
</p:sld>
</file>

<file path=ppt/theme/theme1.xml><?xml version="1.0" encoding="utf-8"?>
<a:theme xmlns:a="http://schemas.openxmlformats.org/drawingml/2006/main" name="Gradient">
  <a:themeElements>
    <a:clrScheme name="Gradient">
      <a:dk1>
        <a:srgbClr val="FF0000"/>
      </a:dk1>
      <a:lt1>
        <a:srgbClr val="FFFFFF"/>
      </a:lt1>
      <a:dk2>
        <a:srgbClr val="53585F"/>
      </a:dk2>
      <a:lt2>
        <a:srgbClr val="DCDEE0"/>
      </a:lt2>
      <a:accent1>
        <a:srgbClr val="0065C1"/>
      </a:accent1>
      <a:accent2>
        <a:srgbClr val="189B1A"/>
      </a:accent2>
      <a:accent3>
        <a:srgbClr val="008C91"/>
      </a:accent3>
      <a:accent4>
        <a:srgbClr val="5747C1"/>
      </a:accent4>
      <a:accent5>
        <a:srgbClr val="971817"/>
      </a:accent5>
      <a:accent6>
        <a:srgbClr val="BC8027"/>
      </a:accent6>
      <a:hlink>
        <a:srgbClr val="0000FF"/>
      </a:hlink>
      <a:folHlink>
        <a:srgbClr val="FF00FF"/>
      </a:folHlink>
    </a:clrScheme>
    <a:fontScheme name="Gradient">
      <a:majorFont>
        <a:latin typeface="Helvetica Light"/>
        <a:ea typeface="Helvetica Light"/>
        <a:cs typeface="Helvetica Light"/>
      </a:majorFont>
      <a:minorFont>
        <a:latin typeface="Helvetica Light"/>
        <a:ea typeface="Helvetica Light"/>
        <a:cs typeface="Helvetica Light"/>
      </a:minorFont>
    </a:fontScheme>
    <a:fmtScheme name="Gradien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r="18900000" rotWithShape="0">
              <a:srgbClr val="000000">
                <a:alpha val="80000"/>
              </a:srgbClr>
            </a:outerShdw>
          </a:effectLst>
        </a:effectStyle>
        <a:effectStyle>
          <a:effectLst>
            <a:outerShdw blurRad="76200" dir="18900000" rotWithShape="0">
              <a:srgbClr val="000000">
                <a:alpha val="80000"/>
              </a:srgbClr>
            </a:outerShdw>
          </a:effectLst>
        </a:effectStyle>
        <a:effectStyle>
          <a:effectLst>
            <a:outerShdw blurRad="76200" dir="18900000" rotWithShape="0">
              <a:srgbClr val="000000">
                <a:alpha val="8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flip="none" rotWithShape="1">
          <a:gsLst>
            <a:gs pos="0">
              <a:srgbClr val="0066C1"/>
            </a:gs>
            <a:gs pos="100000">
              <a:srgbClr val="094593"/>
            </a:gs>
          </a:gsLst>
          <a:lin ang="5400000" scaled="0"/>
        </a:gradFill>
        <a:ln w="12700" cap="flat">
          <a:noFill/>
          <a:miter lim="400000"/>
        </a:ln>
        <a:effectLst>
          <a:outerShdw blurRad="76200" dir="18900000" rotWithShape="0">
            <a:srgbClr val="000000">
              <a:alpha val="80000"/>
            </a:srgbClr>
          </a:outerShdw>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outerShdw blurRad="25400" dist="23998" dir="2700000" rotWithShape="0">
                <a:srgbClr val="000000">
                  <a:alpha val="31034"/>
                </a:srgbClr>
              </a:outerShdw>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FFFFFF"/>
          </a:solidFill>
          <a:prstDash val="solid"/>
          <a:miter lim="400000"/>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38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Gradient">
  <a:themeElements>
    <a:clrScheme name="Gradient">
      <a:dk1>
        <a:srgbClr val="000000"/>
      </a:dk1>
      <a:lt1>
        <a:srgbClr val="FFFFFF"/>
      </a:lt1>
      <a:dk2>
        <a:srgbClr val="53585F"/>
      </a:dk2>
      <a:lt2>
        <a:srgbClr val="DCDEE0"/>
      </a:lt2>
      <a:accent1>
        <a:srgbClr val="0065C1"/>
      </a:accent1>
      <a:accent2>
        <a:srgbClr val="189B1A"/>
      </a:accent2>
      <a:accent3>
        <a:srgbClr val="008C91"/>
      </a:accent3>
      <a:accent4>
        <a:srgbClr val="5747C1"/>
      </a:accent4>
      <a:accent5>
        <a:srgbClr val="971817"/>
      </a:accent5>
      <a:accent6>
        <a:srgbClr val="BC8027"/>
      </a:accent6>
      <a:hlink>
        <a:srgbClr val="0000FF"/>
      </a:hlink>
      <a:folHlink>
        <a:srgbClr val="FF00FF"/>
      </a:folHlink>
    </a:clrScheme>
    <a:fontScheme name="Gradient">
      <a:majorFont>
        <a:latin typeface="Helvetica Light"/>
        <a:ea typeface="Helvetica Light"/>
        <a:cs typeface="Helvetica Light"/>
      </a:majorFont>
      <a:minorFont>
        <a:latin typeface="Helvetica Light"/>
        <a:ea typeface="Helvetica Light"/>
        <a:cs typeface="Helvetica Light"/>
      </a:minorFont>
    </a:fontScheme>
    <a:fmtScheme name="Gradien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r="18900000" rotWithShape="0">
              <a:srgbClr val="000000">
                <a:alpha val="80000"/>
              </a:srgbClr>
            </a:outerShdw>
          </a:effectLst>
        </a:effectStyle>
        <a:effectStyle>
          <a:effectLst>
            <a:outerShdw blurRad="76200" dir="18900000" rotWithShape="0">
              <a:srgbClr val="000000">
                <a:alpha val="80000"/>
              </a:srgbClr>
            </a:outerShdw>
          </a:effectLst>
        </a:effectStyle>
        <a:effectStyle>
          <a:effectLst>
            <a:outerShdw blurRad="76200" dir="18900000" rotWithShape="0">
              <a:srgbClr val="000000">
                <a:alpha val="8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gradFill flip="none" rotWithShape="1">
          <a:gsLst>
            <a:gs pos="0">
              <a:srgbClr val="0066C1"/>
            </a:gs>
            <a:gs pos="100000">
              <a:srgbClr val="094593"/>
            </a:gs>
          </a:gsLst>
          <a:lin ang="5400000" scaled="0"/>
        </a:gradFill>
        <a:ln w="12700" cap="flat">
          <a:noFill/>
          <a:miter lim="400000"/>
        </a:ln>
        <a:effectLst>
          <a:outerShdw blurRad="76200" dir="18900000" rotWithShape="0">
            <a:srgbClr val="000000">
              <a:alpha val="80000"/>
            </a:srgbClr>
          </a:outerShdw>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outerShdw blurRad="25400" dist="23998" dir="2700000" rotWithShape="0">
                <a:srgbClr val="000000">
                  <a:alpha val="31034"/>
                </a:srgbClr>
              </a:outerShdw>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FFFFFF"/>
          </a:solidFill>
          <a:prstDash val="solid"/>
          <a:miter lim="400000"/>
        </a:ln>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1" hangingPunct="0">
          <a:lnSpc>
            <a:spcPct val="100000"/>
          </a:lnSpc>
          <a:spcBef>
            <a:spcPts val="0"/>
          </a:spcBef>
          <a:spcAft>
            <a:spcPts val="0"/>
          </a:spcAft>
          <a:buClrTx/>
          <a:buSzTx/>
          <a:buFontTx/>
          <a:buNone/>
          <a:tabLst/>
          <a:defRPr kumimoji="0" sz="3800" b="0" i="0" u="none" strike="noStrike" cap="none" spc="0" normalizeH="0" baseline="0">
            <a:ln>
              <a:noFill/>
            </a:ln>
            <a:solidFill>
              <a:srgbClr val="FFFFFF"/>
            </a:solidFill>
            <a:effectLst/>
            <a:uFillTx/>
            <a:latin typeface="+mn-lt"/>
            <a:ea typeface="+mn-ea"/>
            <a:cs typeface="+mn-cs"/>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55551</TotalTime>
  <Words>2974</Words>
  <Application>Microsoft Office PowerPoint</Application>
  <PresentationFormat>Custom</PresentationFormat>
  <Paragraphs>109</Paragraphs>
  <Slides>8</Slides>
  <Notes>8</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Arial</vt:lpstr>
      <vt:lpstr>Avenir Roman</vt:lpstr>
      <vt:lpstr>Calibri</vt:lpstr>
      <vt:lpstr>Helvetica Light</vt:lpstr>
      <vt:lpstr>Symbol</vt:lpstr>
      <vt:lpstr>Times New Roman</vt:lpstr>
      <vt:lpstr>Wingdings</vt:lpstr>
      <vt:lpstr>Gradient</vt:lpstr>
      <vt:lpstr>WORKING WITH ASSISTANT COACHES</vt:lpstr>
      <vt:lpstr>OHSBVA RULES</vt:lpstr>
      <vt:lpstr>OHSBVA RULE MODIFICATIONS</vt:lpstr>
      <vt:lpstr>Role of assistant coaches</vt:lpstr>
      <vt:lpstr>“Who” are assistant coaches?</vt:lpstr>
      <vt:lpstr>R2 role in controlling bench personnel</vt:lpstr>
      <vt:lpstr>R2 role in controlling bench personnel</vt:lpstr>
      <vt:lpstr>R2 role in controlling bench personnel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Play at the Net</dc:title>
  <dc:creator>Rick</dc:creator>
  <cp:lastModifiedBy>Rick Brown</cp:lastModifiedBy>
  <cp:revision>190</cp:revision>
  <dcterms:modified xsi:type="dcterms:W3CDTF">2022-03-03T18:30:45Z</dcterms:modified>
</cp:coreProperties>
</file>